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71" r:id="rId17"/>
    <p:sldId id="272" r:id="rId18"/>
    <p:sldId id="269" r:id="rId19"/>
    <p:sldId id="270" r:id="rId20"/>
    <p:sldId id="273" r:id="rId21"/>
    <p:sldId id="274" r:id="rId22"/>
    <p:sldId id="276" r:id="rId23"/>
    <p:sldId id="277" r:id="rId24"/>
    <p:sldId id="278" r:id="rId25"/>
    <p:sldId id="279" r:id="rId26"/>
    <p:sldId id="280" r:id="rId27"/>
    <p:sldId id="26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– выбранные предметы </a:t>
          </a:r>
        </a:p>
        <a:p>
          <a:r>
            <a:rPr lang="ru-RU" sz="2400" dirty="0" smtClean="0"/>
            <a:t>– уровень по математике </a:t>
          </a:r>
        </a:p>
        <a:p>
          <a:r>
            <a:rPr lang="ru-RU" sz="2400" dirty="0" smtClean="0"/>
            <a:t>– форма сдачи экзамена</a:t>
          </a:r>
          <a:endParaRPr lang="ru-RU" sz="2400" dirty="0"/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– выбранные предметы </a:t>
          </a:r>
        </a:p>
        <a:p>
          <a:r>
            <a:rPr lang="ru-RU" sz="2400" dirty="0" smtClean="0"/>
            <a:t>– уровень ЕГЭ по математике (базовый или профильный)</a:t>
          </a:r>
        </a:p>
        <a:p>
          <a:r>
            <a:rPr lang="ru-RU" sz="2400" dirty="0" smtClean="0"/>
            <a:t>– форма проведения экзамена </a:t>
          </a:r>
        </a:p>
        <a:p>
          <a:r>
            <a:rPr lang="ru-RU" sz="2400" dirty="0" smtClean="0"/>
            <a:t>– сроки участия в экзамене</a:t>
          </a:r>
          <a:endParaRPr lang="ru-RU" sz="24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778ED2-268F-4E8E-B6B9-F8F94EC9037D}" type="presOf" srcId="{859B0EB1-1975-420B-B365-FF0C5332BF83}" destId="{262CC739-4439-4E9C-AEF2-722323223F7C}" srcOrd="0" destOrd="0" presId="urn:microsoft.com/office/officeart/2009/3/layout/IncreasingArrowsProcess"/>
    <dgm:cxn modelId="{B837EE0D-7A1E-4E20-A64E-5B85DC56FF57}" type="presOf" srcId="{CDC9A33C-A6D7-40FA-BA78-C18C62DDE10D}" destId="{2FEBA94C-02ED-42C8-9951-4D5A239C1AD9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C73E02DD-D9AF-4812-A3CA-9DAD53318C6F}" type="presOf" srcId="{E2D861B3-CCFD-416C-B93E-DB3DB6F5988E}" destId="{E75DE61E-449D-4D78-A000-760AAA650389}" srcOrd="0" destOrd="0" presId="urn:microsoft.com/office/officeart/2009/3/layout/IncreasingArrowsProcess"/>
    <dgm:cxn modelId="{ECBBC7C5-27F1-490B-B637-6526543E9F4D}" type="presOf" srcId="{5274D40B-E49E-4309-9663-49310477A2B0}" destId="{1CA508A2-94D4-464C-9013-3524053FA770}" srcOrd="0" destOrd="0" presId="urn:microsoft.com/office/officeart/2009/3/layout/IncreasingArrowsProcess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DAB8B40B-A26B-4151-B807-854C3A16F8CA}" type="presOf" srcId="{03997F58-5C37-45C9-A2D9-E86A5A5D1C9E}" destId="{194AC0D0-45CC-4267-A66E-19B39B5861F3}" srcOrd="0" destOrd="0" presId="urn:microsoft.com/office/officeart/2009/3/layout/IncreasingArrowsProcess"/>
    <dgm:cxn modelId="{0E9AF762-3C04-4A48-A78F-6203DC4AD7F9}" type="presParOf" srcId="{262CC739-4439-4E9C-AEF2-722323223F7C}" destId="{2FEBA94C-02ED-42C8-9951-4D5A239C1AD9}" srcOrd="0" destOrd="0" presId="urn:microsoft.com/office/officeart/2009/3/layout/IncreasingArrowsProcess"/>
    <dgm:cxn modelId="{90F5D741-E87B-41AA-A78F-E15250A18898}" type="presParOf" srcId="{262CC739-4439-4E9C-AEF2-722323223F7C}" destId="{1CA508A2-94D4-464C-9013-3524053FA770}" srcOrd="1" destOrd="0" presId="urn:microsoft.com/office/officeart/2009/3/layout/IncreasingArrowsProcess"/>
    <dgm:cxn modelId="{657EE91E-7583-42ED-AD9B-E6A9B8DF6F33}" type="presParOf" srcId="{262CC739-4439-4E9C-AEF2-722323223F7C}" destId="{194AC0D0-45CC-4267-A66E-19B39B5861F3}" srcOrd="2" destOrd="0" presId="urn:microsoft.com/office/officeart/2009/3/layout/IncreasingArrowsProcess"/>
    <dgm:cxn modelId="{70E9E560-5204-4502-B613-28A1103E3DF7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Ученик мог получить высший балл, если указал все возможные варианты ответа: и верные, и неверные. </a:t>
          </a:r>
          <a:endParaRPr lang="ru-RU" sz="2800" dirty="0" smtClean="0"/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– В ЕГЭ по истории задание 21 не засчитывается, если ученик просто переписал весь отрывок текста</a:t>
          </a:r>
        </a:p>
        <a:p>
          <a:r>
            <a:rPr lang="ru-RU" sz="2400" dirty="0" smtClean="0"/>
            <a:t>– Теперь ученик может получить за задание высший балл, если указаны только верные варианты ответа, нет избыточной информации</a:t>
          </a:r>
          <a:endParaRPr lang="ru-RU" sz="24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 custScaleX="99313" custScaleY="122745" custLinFactNeighborX="418" custLinFactNeighborY="136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A752A1-45F5-48C2-9FD5-966862224640}" type="presOf" srcId="{859B0EB1-1975-420B-B365-FF0C5332BF83}" destId="{262CC739-4439-4E9C-AEF2-722323223F7C}" srcOrd="0" destOrd="0" presId="urn:microsoft.com/office/officeart/2009/3/layout/IncreasingArrowsProcess"/>
    <dgm:cxn modelId="{FA7D4E99-1A85-4141-A046-E54690FF367C}" type="presOf" srcId="{5274D40B-E49E-4309-9663-49310477A2B0}" destId="{1CA508A2-94D4-464C-9013-3524053FA770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A36FA41C-34C0-4B61-AA84-376B9889D5E2}" type="presOf" srcId="{CDC9A33C-A6D7-40FA-BA78-C18C62DDE10D}" destId="{2FEBA94C-02ED-42C8-9951-4D5A239C1AD9}" srcOrd="0" destOrd="0" presId="urn:microsoft.com/office/officeart/2009/3/layout/IncreasingArrowsProcess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BAD6512F-7DEA-4416-B499-C876B97827E1}" type="presOf" srcId="{E2D861B3-CCFD-416C-B93E-DB3DB6F5988E}" destId="{E75DE61E-449D-4D78-A000-760AAA650389}" srcOrd="0" destOrd="0" presId="urn:microsoft.com/office/officeart/2009/3/layout/IncreasingArrowsProcess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88B03690-1BE4-4831-B9BE-F62467896214}" type="presOf" srcId="{03997F58-5C37-45C9-A2D9-E86A5A5D1C9E}" destId="{194AC0D0-45CC-4267-A66E-19B39B5861F3}" srcOrd="0" destOrd="0" presId="urn:microsoft.com/office/officeart/2009/3/layout/IncreasingArrowsProcess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C828E35E-975E-4C99-B070-C9023AEE864A}" type="presParOf" srcId="{262CC739-4439-4E9C-AEF2-722323223F7C}" destId="{2FEBA94C-02ED-42C8-9951-4D5A239C1AD9}" srcOrd="0" destOrd="0" presId="urn:microsoft.com/office/officeart/2009/3/layout/IncreasingArrowsProcess"/>
    <dgm:cxn modelId="{2EDE5E0F-7AEE-4A45-BBD1-9CC4837CE612}" type="presParOf" srcId="{262CC739-4439-4E9C-AEF2-722323223F7C}" destId="{1CA508A2-94D4-464C-9013-3524053FA770}" srcOrd="1" destOrd="0" presId="urn:microsoft.com/office/officeart/2009/3/layout/IncreasingArrowsProcess"/>
    <dgm:cxn modelId="{2F475FB8-1118-4C97-A2FF-23D02E4733D7}" type="presParOf" srcId="{262CC739-4439-4E9C-AEF2-722323223F7C}" destId="{194AC0D0-45CC-4267-A66E-19B39B5861F3}" srcOrd="2" destOrd="0" presId="urn:microsoft.com/office/officeart/2009/3/layout/IncreasingArrowsProcess"/>
    <dgm:cxn modelId="{3E34D051-6844-444F-8BCF-9B4830B30D7A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–  За задание 25 можно было получить 3 балла</a:t>
          </a:r>
        </a:p>
        <a:p>
          <a:r>
            <a:rPr lang="ru-RU" sz="2400" dirty="0" smtClean="0"/>
            <a:t>–  В 29 задании не было указано, что ученик не получает баллов за задание, если его тезис не отражает смысла высказывания</a:t>
          </a:r>
          <a:endParaRPr lang="ru-RU" sz="2800" dirty="0" smtClean="0"/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dirty="0" smtClean="0"/>
            <a:t> –  Задание 25 получило более детальную формулировку, за его правильное выполнение можно заработать 4 балла</a:t>
          </a:r>
        </a:p>
        <a:p>
          <a:r>
            <a:rPr lang="ru-RU" sz="1800" dirty="0" smtClean="0"/>
            <a:t> –  Смысл понятия должен быть раскрыт четко, недвусмысленно, не быть тавтологичным и не повторять то, что уже написано в тексте задания </a:t>
          </a:r>
        </a:p>
        <a:p>
          <a:r>
            <a:rPr lang="ru-RU" sz="1800" dirty="0" smtClean="0"/>
            <a:t> –  В задании 29 ученик не получит баллов за задание, если его тезис не отразит смысла высказывания</a:t>
          </a:r>
          <a:endParaRPr lang="ru-RU" sz="18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 custScaleX="99313" custScaleY="122745" custLinFactNeighborX="418" custLinFactNeighborY="136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ED4D72-D0CF-49B1-9240-935C135713EE}" type="presOf" srcId="{5274D40B-E49E-4309-9663-49310477A2B0}" destId="{1CA508A2-94D4-464C-9013-3524053FA770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136F0C02-8697-45B7-BE13-AA9A04463855}" type="presOf" srcId="{859B0EB1-1975-420B-B365-FF0C5332BF83}" destId="{262CC739-4439-4E9C-AEF2-722323223F7C}" srcOrd="0" destOrd="0" presId="urn:microsoft.com/office/officeart/2009/3/layout/IncreasingArrowsProcess"/>
    <dgm:cxn modelId="{DF96C985-6578-4408-8D94-A0BC4BCFD544}" type="presOf" srcId="{E2D861B3-CCFD-416C-B93E-DB3DB6F5988E}" destId="{E75DE61E-449D-4D78-A000-760AAA650389}" srcOrd="0" destOrd="0" presId="urn:microsoft.com/office/officeart/2009/3/layout/IncreasingArrowsProcess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E66B4514-5B19-42A4-922C-3DF2CEA965C4}" type="presOf" srcId="{03997F58-5C37-45C9-A2D9-E86A5A5D1C9E}" destId="{194AC0D0-45CC-4267-A66E-19B39B5861F3}" srcOrd="0" destOrd="0" presId="urn:microsoft.com/office/officeart/2009/3/layout/IncreasingArrowsProcess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AE7EB4F9-516E-433F-91B7-799262BF7DAC}" type="presOf" srcId="{CDC9A33C-A6D7-40FA-BA78-C18C62DDE10D}" destId="{2FEBA94C-02ED-42C8-9951-4D5A239C1AD9}" srcOrd="0" destOrd="0" presId="urn:microsoft.com/office/officeart/2009/3/layout/IncreasingArrowsProcess"/>
    <dgm:cxn modelId="{A87A19C4-EB7C-465A-97E7-A2B1CCCA8F14}" type="presParOf" srcId="{262CC739-4439-4E9C-AEF2-722323223F7C}" destId="{2FEBA94C-02ED-42C8-9951-4D5A239C1AD9}" srcOrd="0" destOrd="0" presId="urn:microsoft.com/office/officeart/2009/3/layout/IncreasingArrowsProcess"/>
    <dgm:cxn modelId="{92586A70-F662-4F0A-AAE2-0908B38AFDD9}" type="presParOf" srcId="{262CC739-4439-4E9C-AEF2-722323223F7C}" destId="{1CA508A2-94D4-464C-9013-3524053FA770}" srcOrd="1" destOrd="0" presId="urn:microsoft.com/office/officeart/2009/3/layout/IncreasingArrowsProcess"/>
    <dgm:cxn modelId="{2DAD97CA-0AE9-4AE7-AEB2-D6B004A95B5C}" type="presParOf" srcId="{262CC739-4439-4E9C-AEF2-722323223F7C}" destId="{194AC0D0-45CC-4267-A66E-19B39B5861F3}" srcOrd="2" destOrd="0" presId="urn:microsoft.com/office/officeart/2009/3/layout/IncreasingArrowsProcess"/>
    <dgm:cxn modelId="{3CC154EA-AE95-4424-9DAC-FF34510261FF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– Задание со множественным выбором, за которое давали два балла</a:t>
          </a:r>
        </a:p>
        <a:p>
          <a:r>
            <a:rPr lang="ru-RU" sz="2400" dirty="0" smtClean="0"/>
            <a:t>– Максимальное количество баллов за экзамен –  59</a:t>
          </a:r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  – Новая модель задания в линии 2: в нем будут оценивать умение анализировать таблицу</a:t>
          </a:r>
        </a:p>
        <a:p>
          <a:r>
            <a:rPr lang="ru-RU" sz="2400" dirty="0" smtClean="0"/>
            <a:t>– За новое задание можно будет получить только один балл</a:t>
          </a:r>
        </a:p>
        <a:p>
          <a:r>
            <a:rPr lang="ru-RU" sz="2400" dirty="0" smtClean="0"/>
            <a:t>– Максимальное количество баллов за экзамен –  58</a:t>
          </a:r>
        </a:p>
        <a:p>
          <a:endParaRPr lang="ru-RU" sz="18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 custScaleX="99313" custScaleY="122745" custLinFactNeighborX="418" custLinFactNeighborY="136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637D28-4C35-43C6-B1F3-1B2249916CBF}" type="presOf" srcId="{CDC9A33C-A6D7-40FA-BA78-C18C62DDE10D}" destId="{2FEBA94C-02ED-42C8-9951-4D5A239C1AD9}" srcOrd="0" destOrd="0" presId="urn:microsoft.com/office/officeart/2009/3/layout/IncreasingArrowsProcess"/>
    <dgm:cxn modelId="{E683E783-9C34-488E-B776-F5991E8A1274}" type="presOf" srcId="{E2D861B3-CCFD-416C-B93E-DB3DB6F5988E}" destId="{E75DE61E-449D-4D78-A000-760AAA650389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44B23DE8-38B7-42DE-B1A7-B9B6D99D2355}" type="presOf" srcId="{859B0EB1-1975-420B-B365-FF0C5332BF83}" destId="{262CC739-4439-4E9C-AEF2-722323223F7C}" srcOrd="0" destOrd="0" presId="urn:microsoft.com/office/officeart/2009/3/layout/IncreasingArrowsProcess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C640C77A-BD09-40BD-A78E-B46C74C40E83}" type="presOf" srcId="{03997F58-5C37-45C9-A2D9-E86A5A5D1C9E}" destId="{194AC0D0-45CC-4267-A66E-19B39B5861F3}" srcOrd="0" destOrd="0" presId="urn:microsoft.com/office/officeart/2009/3/layout/IncreasingArrowsProcess"/>
    <dgm:cxn modelId="{F09984A1-74DA-4A2A-A0A4-E4EC390DE7FF}" type="presOf" srcId="{5274D40B-E49E-4309-9663-49310477A2B0}" destId="{1CA508A2-94D4-464C-9013-3524053FA770}" srcOrd="0" destOrd="0" presId="urn:microsoft.com/office/officeart/2009/3/layout/IncreasingArrowsProcess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BC0860CE-FA68-4AD0-B853-2F519D2D1507}" type="presParOf" srcId="{262CC739-4439-4E9C-AEF2-722323223F7C}" destId="{2FEBA94C-02ED-42C8-9951-4D5A239C1AD9}" srcOrd="0" destOrd="0" presId="urn:microsoft.com/office/officeart/2009/3/layout/IncreasingArrowsProcess"/>
    <dgm:cxn modelId="{CF3802E1-9B1D-4821-BF17-E02AAEB1A0FC}" type="presParOf" srcId="{262CC739-4439-4E9C-AEF2-722323223F7C}" destId="{1CA508A2-94D4-464C-9013-3524053FA770}" srcOrd="1" destOrd="0" presId="urn:microsoft.com/office/officeart/2009/3/layout/IncreasingArrowsProcess"/>
    <dgm:cxn modelId="{C49479F0-7B62-44A8-9163-9338E441245E}" type="presParOf" srcId="{262CC739-4439-4E9C-AEF2-722323223F7C}" destId="{194AC0D0-45CC-4267-A66E-19B39B5861F3}" srcOrd="2" destOrd="0" presId="urn:microsoft.com/office/officeart/2009/3/layout/IncreasingArrowsProcess"/>
    <dgm:cxn modelId="{D84E42CB-A4E8-4AD6-85D7-9E00379A4F9F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 – выбранные предметы</a:t>
          </a:r>
        </a:p>
        <a:p>
          <a:r>
            <a:rPr lang="ru-RU" sz="2400" dirty="0" smtClean="0"/>
            <a:t> – форма сдачи экзамена</a:t>
          </a:r>
        </a:p>
        <a:p>
          <a:r>
            <a:rPr lang="ru-RU" sz="2400" smtClean="0"/>
            <a:t> – </a:t>
          </a:r>
          <a:r>
            <a:rPr lang="ru-RU" sz="2400" dirty="0" smtClean="0"/>
            <a:t>язык сдачи</a:t>
          </a:r>
          <a:endParaRPr lang="ru-RU" sz="2400" dirty="0"/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– выбранные предметы</a:t>
          </a:r>
        </a:p>
        <a:p>
          <a:r>
            <a:rPr lang="ru-RU" sz="2400" dirty="0" smtClean="0"/>
            <a:t>– форма проведения экзамена</a:t>
          </a:r>
        </a:p>
        <a:p>
          <a:r>
            <a:rPr lang="ru-RU" sz="2400" dirty="0" smtClean="0"/>
            <a:t>– срок и язык, на котором ученик планирует сдавать экзамен (если он изучает родной язык)</a:t>
          </a:r>
          <a:endParaRPr lang="ru-RU" sz="24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C7C880-2BD0-4D84-8683-0B2E63B5B8EF}" type="presOf" srcId="{859B0EB1-1975-420B-B365-FF0C5332BF83}" destId="{262CC739-4439-4E9C-AEF2-722323223F7C}" srcOrd="0" destOrd="0" presId="urn:microsoft.com/office/officeart/2009/3/layout/IncreasingArrowsProcess"/>
    <dgm:cxn modelId="{84B6E463-387F-443C-836A-B0739C01B1FB}" type="presOf" srcId="{5274D40B-E49E-4309-9663-49310477A2B0}" destId="{1CA508A2-94D4-464C-9013-3524053FA770}" srcOrd="0" destOrd="0" presId="urn:microsoft.com/office/officeart/2009/3/layout/IncreasingArrowsProcess"/>
    <dgm:cxn modelId="{8E67A039-5709-4539-B0AD-C581722CAB56}" type="presOf" srcId="{03997F58-5C37-45C9-A2D9-E86A5A5D1C9E}" destId="{194AC0D0-45CC-4267-A66E-19B39B5861F3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9B4E89DC-04E4-453C-B1B3-BB815DF5BCA5}" type="presOf" srcId="{E2D861B3-CCFD-416C-B93E-DB3DB6F5988E}" destId="{E75DE61E-449D-4D78-A000-760AAA650389}" srcOrd="0" destOrd="0" presId="urn:microsoft.com/office/officeart/2009/3/layout/IncreasingArrowsProcess"/>
    <dgm:cxn modelId="{B2199BE5-2D15-4C68-97E4-23D0FEFB5A40}" type="presOf" srcId="{CDC9A33C-A6D7-40FA-BA78-C18C62DDE10D}" destId="{2FEBA94C-02ED-42C8-9951-4D5A239C1AD9}" srcOrd="0" destOrd="0" presId="urn:microsoft.com/office/officeart/2009/3/layout/IncreasingArrowsProcess"/>
    <dgm:cxn modelId="{DA1EB935-D830-47C4-A9C5-3B2C8244C434}" type="presParOf" srcId="{262CC739-4439-4E9C-AEF2-722323223F7C}" destId="{2FEBA94C-02ED-42C8-9951-4D5A239C1AD9}" srcOrd="0" destOrd="0" presId="urn:microsoft.com/office/officeart/2009/3/layout/IncreasingArrowsProcess"/>
    <dgm:cxn modelId="{B76FF100-23B2-4B72-908E-78959B385889}" type="presParOf" srcId="{262CC739-4439-4E9C-AEF2-722323223F7C}" destId="{1CA508A2-94D4-464C-9013-3524053FA770}" srcOrd="1" destOrd="0" presId="urn:microsoft.com/office/officeart/2009/3/layout/IncreasingArrowsProcess"/>
    <dgm:cxn modelId="{B6FC8570-8904-4E7A-B7B1-80777C019B0F}" type="presParOf" srcId="{262CC739-4439-4E9C-AEF2-722323223F7C}" destId="{194AC0D0-45CC-4267-A66E-19B39B5861F3}" srcOrd="2" destOrd="0" presId="urn:microsoft.com/office/officeart/2009/3/layout/IncreasingArrowsProcess"/>
    <dgm:cxn modelId="{0CC3DD2C-9732-4AB3-95BA-079579CAEAF7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 – нет академической задолженности </a:t>
          </a:r>
        </a:p>
        <a:p>
          <a:r>
            <a:rPr lang="ru-RU" sz="2400" dirty="0" smtClean="0"/>
            <a:t> – на промежуточной аттестации оценки – не ниже тройки</a:t>
          </a:r>
          <a:endParaRPr lang="ru-RU" sz="2400" dirty="0"/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– нет академической задолженности </a:t>
          </a:r>
          <a:endParaRPr lang="ru-RU" sz="24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1B5AAEF9-CEE8-429E-98AC-B7E7A30603DB}">
      <dgm:prSet custT="1"/>
      <dgm:spPr/>
      <dgm:t>
        <a:bodyPr/>
        <a:lstStyle/>
        <a:p>
          <a:r>
            <a:rPr lang="ru-RU" sz="2400" dirty="0" smtClean="0"/>
            <a:t>– на промежуточной аттестации оценки – не ниже тройки</a:t>
          </a:r>
        </a:p>
        <a:p>
          <a:r>
            <a:rPr lang="ru-RU" sz="2400" dirty="0" smtClean="0"/>
            <a:t>– зачет на итоговом собеседовании по русскому языку</a:t>
          </a:r>
          <a:endParaRPr lang="ru-RU" sz="2400" dirty="0"/>
        </a:p>
      </dgm:t>
    </dgm:pt>
    <dgm:pt modelId="{65648A1B-AAF8-4261-8E1E-3F12111C7F79}" type="parTrans" cxnId="{9C0E9A1A-CA95-4416-99C2-7C28ED305081}">
      <dgm:prSet/>
      <dgm:spPr/>
      <dgm:t>
        <a:bodyPr/>
        <a:lstStyle/>
        <a:p>
          <a:endParaRPr lang="ru-RU"/>
        </a:p>
      </dgm:t>
    </dgm:pt>
    <dgm:pt modelId="{6D090A99-28EB-49B2-BB6C-337C156725E3}" type="sibTrans" cxnId="{9C0E9A1A-CA95-4416-99C2-7C28ED305081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 custScaleX="99313" custScaleY="112166" custLinFactNeighborX="0" custLinFactNeighborY="56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CF2B0A-2420-4408-9123-1B53A1B64B9D}" type="presOf" srcId="{CDC9A33C-A6D7-40FA-BA78-C18C62DDE10D}" destId="{2FEBA94C-02ED-42C8-9951-4D5A239C1AD9}" srcOrd="0" destOrd="0" presId="urn:microsoft.com/office/officeart/2009/3/layout/IncreasingArrowsProcess"/>
    <dgm:cxn modelId="{D91A3B0A-D989-4B55-83EB-3A2091A6760F}" type="presOf" srcId="{03997F58-5C37-45C9-A2D9-E86A5A5D1C9E}" destId="{194AC0D0-45CC-4267-A66E-19B39B5861F3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FF23467A-9873-4E6C-9B0F-F277F061C200}" type="presOf" srcId="{859B0EB1-1975-420B-B365-FF0C5332BF83}" destId="{262CC739-4439-4E9C-AEF2-722323223F7C}" srcOrd="0" destOrd="0" presId="urn:microsoft.com/office/officeart/2009/3/layout/IncreasingArrowsProcess"/>
    <dgm:cxn modelId="{EB3F8457-FC35-4757-9179-A298838D2CE2}" type="presOf" srcId="{5274D40B-E49E-4309-9663-49310477A2B0}" destId="{1CA508A2-94D4-464C-9013-3524053FA770}" srcOrd="0" destOrd="0" presId="urn:microsoft.com/office/officeart/2009/3/layout/IncreasingArrowsProcess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9C0E9A1A-CA95-4416-99C2-7C28ED305081}" srcId="{03997F58-5C37-45C9-A2D9-E86A5A5D1C9E}" destId="{1B5AAEF9-CEE8-429E-98AC-B7E7A30603DB}" srcOrd="1" destOrd="0" parTransId="{65648A1B-AAF8-4261-8E1E-3F12111C7F79}" sibTransId="{6D090A99-28EB-49B2-BB6C-337C156725E3}"/>
    <dgm:cxn modelId="{5A941215-ABA5-439A-B2B4-3F64EEEB3865}" type="presOf" srcId="{1B5AAEF9-CEE8-429E-98AC-B7E7A30603DB}" destId="{E75DE61E-449D-4D78-A000-760AAA650389}" srcOrd="0" destOrd="1" presId="urn:microsoft.com/office/officeart/2009/3/layout/IncreasingArrowsProcess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11A02033-8357-4C87-BFAF-3AD1A0F895AF}" type="presOf" srcId="{E2D861B3-CCFD-416C-B93E-DB3DB6F5988E}" destId="{E75DE61E-449D-4D78-A000-760AAA650389}" srcOrd="0" destOrd="0" presId="urn:microsoft.com/office/officeart/2009/3/layout/IncreasingArrowsProcess"/>
    <dgm:cxn modelId="{E8FC5DC4-F51D-4AF3-A4B8-994FCF702207}" type="presParOf" srcId="{262CC739-4439-4E9C-AEF2-722323223F7C}" destId="{2FEBA94C-02ED-42C8-9951-4D5A239C1AD9}" srcOrd="0" destOrd="0" presId="urn:microsoft.com/office/officeart/2009/3/layout/IncreasingArrowsProcess"/>
    <dgm:cxn modelId="{B78E84E5-EA69-4DDA-8F17-44715E6134F9}" type="presParOf" srcId="{262CC739-4439-4E9C-AEF2-722323223F7C}" destId="{1CA508A2-94D4-464C-9013-3524053FA770}" srcOrd="1" destOrd="0" presId="urn:microsoft.com/office/officeart/2009/3/layout/IncreasingArrowsProcess"/>
    <dgm:cxn modelId="{CB24930B-3811-447E-9807-A7055CBB8799}" type="presParOf" srcId="{262CC739-4439-4E9C-AEF2-722323223F7C}" destId="{194AC0D0-45CC-4267-A66E-19B39B5861F3}" srcOrd="2" destOrd="0" presId="urn:microsoft.com/office/officeart/2009/3/layout/IncreasingArrowsProcess"/>
    <dgm:cxn modelId="{056E8555-6D6B-4891-84C4-BE1C45585A65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9F7849-59E1-4CAA-88BF-B12FD7776BD9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8AAEEB-D1F7-440E-8271-34437972E6F5}">
      <dgm:prSet phldrT="[Текст]" custT="1"/>
      <dgm:spPr/>
      <dgm:t>
        <a:bodyPr/>
        <a:lstStyle/>
        <a:p>
          <a:r>
            <a:rPr lang="ru-RU" sz="2200" dirty="0" smtClean="0"/>
            <a:t> </a:t>
          </a:r>
          <a:r>
            <a:rPr lang="ru-RU" sz="2000" dirty="0" smtClean="0"/>
            <a:t>Если ваши ученики изучают китайский язык как второй иностранный язык, они могут сдать его на ЕГЭ</a:t>
          </a:r>
          <a:endParaRPr lang="ru-RU" sz="2000" dirty="0"/>
        </a:p>
      </dgm:t>
    </dgm:pt>
    <dgm:pt modelId="{54BB93E0-11F9-4255-9F10-79F7D4407747}" type="parTrans" cxnId="{A043667D-B778-4074-A2DB-2C34AFD1913E}">
      <dgm:prSet/>
      <dgm:spPr/>
      <dgm:t>
        <a:bodyPr/>
        <a:lstStyle/>
        <a:p>
          <a:endParaRPr lang="ru-RU"/>
        </a:p>
      </dgm:t>
    </dgm:pt>
    <dgm:pt modelId="{B9968B33-2539-4BE8-BE54-FC7E77786487}" type="sibTrans" cxnId="{A043667D-B778-4074-A2DB-2C34AFD1913E}">
      <dgm:prSet/>
      <dgm:spPr/>
      <dgm:t>
        <a:bodyPr/>
        <a:lstStyle/>
        <a:p>
          <a:endParaRPr lang="ru-RU"/>
        </a:p>
      </dgm:t>
    </dgm:pt>
    <dgm:pt modelId="{BAC953C4-1D7D-49BF-8B56-74901B6B23F6}">
      <dgm:prSet phldrT="[Текст]" custT="1"/>
      <dgm:spPr/>
      <dgm:t>
        <a:bodyPr/>
        <a:lstStyle/>
        <a:p>
          <a:r>
            <a:rPr lang="ru-RU" sz="2000" dirty="0" smtClean="0"/>
            <a:t>Второй иностранный язык обязателен для изучения в школе (пункт 18.3.1 ФГОС ООО)</a:t>
          </a:r>
          <a:endParaRPr lang="ru-RU" sz="2000" dirty="0"/>
        </a:p>
      </dgm:t>
    </dgm:pt>
    <dgm:pt modelId="{7FD77ACC-AC21-4AD0-93B8-466A464C0F77}" type="parTrans" cxnId="{D4ADBE6E-AE40-48C2-BF35-C09ACD0B3692}">
      <dgm:prSet/>
      <dgm:spPr/>
      <dgm:t>
        <a:bodyPr/>
        <a:lstStyle/>
        <a:p>
          <a:endParaRPr lang="ru-RU"/>
        </a:p>
      </dgm:t>
    </dgm:pt>
    <dgm:pt modelId="{B753B0C0-63DE-4707-A61E-28D9633DF6DB}" type="sibTrans" cxnId="{D4ADBE6E-AE40-48C2-BF35-C09ACD0B3692}">
      <dgm:prSet/>
      <dgm:spPr/>
      <dgm:t>
        <a:bodyPr/>
        <a:lstStyle/>
        <a:p>
          <a:endParaRPr lang="ru-RU"/>
        </a:p>
      </dgm:t>
    </dgm:pt>
    <dgm:pt modelId="{DF52F21F-8427-4878-9B88-68CA35CECA0E}" type="pres">
      <dgm:prSet presAssocID="{A39F7849-59E1-4CAA-88BF-B12FD7776BD9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AB953E66-0535-41F0-B792-AE1F04CFD00E}" type="pres">
      <dgm:prSet presAssocID="{798AAEEB-D1F7-440E-8271-34437972E6F5}" presName="composite" presStyleCnt="0"/>
      <dgm:spPr/>
    </dgm:pt>
    <dgm:pt modelId="{DB862742-C415-4B2E-9A18-969B81111C4E}" type="pres">
      <dgm:prSet presAssocID="{798AAEEB-D1F7-440E-8271-34437972E6F5}" presName="Accent" presStyleLbl="alignNode1" presStyleIdx="0" presStyleCnt="3">
        <dgm:presLayoutVars>
          <dgm:chMax val="0"/>
          <dgm:chPref val="0"/>
        </dgm:presLayoutVars>
      </dgm:prSet>
      <dgm:spPr/>
    </dgm:pt>
    <dgm:pt modelId="{DA9AAB80-B9BF-4F95-BC43-1F0D4ECF8E22}" type="pres">
      <dgm:prSet presAssocID="{798AAEEB-D1F7-440E-8271-34437972E6F5}" presName="Image" presStyleLbl="bgImgPlace1" presStyleIdx="0" presStyleCnt="2" custLinFactNeighborX="-71379" custLinFactNeighborY="71703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</dgm:spPr>
    </dgm:pt>
    <dgm:pt modelId="{37899467-4188-4EC7-BE5D-D91E6D019E9B}" type="pres">
      <dgm:prSet presAssocID="{798AAEEB-D1F7-440E-8271-34437972E6F5}" presName="Parent" presStyleLbl="fgAccFollowNode1" presStyleIdx="0" presStyleCnt="2" custScaleX="406575" custScaleY="2001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A452A-7449-4B21-BC52-7F7427605946}" type="pres">
      <dgm:prSet presAssocID="{798AAEEB-D1F7-440E-8271-34437972E6F5}" presName="Space" presStyleCnt="0">
        <dgm:presLayoutVars>
          <dgm:chMax val="0"/>
          <dgm:chPref val="0"/>
        </dgm:presLayoutVars>
      </dgm:prSet>
      <dgm:spPr/>
    </dgm:pt>
    <dgm:pt modelId="{C606737D-2D7E-4A38-A2AD-0317E713AD0C}" type="pres">
      <dgm:prSet presAssocID="{B9968B33-2539-4BE8-BE54-FC7E77786487}" presName="ConnectorComposite" presStyleCnt="0"/>
      <dgm:spPr/>
    </dgm:pt>
    <dgm:pt modelId="{017183ED-92D5-4E60-9660-57ABCBE16688}" type="pres">
      <dgm:prSet presAssocID="{B9968B33-2539-4BE8-BE54-FC7E77786487}" presName="TopSpacing" presStyleCnt="0"/>
      <dgm:spPr/>
    </dgm:pt>
    <dgm:pt modelId="{7FE973C9-3E5B-4F78-8CDF-A84CB44C1DC0}" type="pres">
      <dgm:prSet presAssocID="{B9968B33-2539-4BE8-BE54-FC7E77786487}" presName="Connector" presStyleLbl="alignNode1" presStyleIdx="1" presStyleCnt="3"/>
      <dgm:spPr/>
    </dgm:pt>
    <dgm:pt modelId="{A41FD948-2FCA-4D9B-8557-55CA71FAD923}" type="pres">
      <dgm:prSet presAssocID="{B9968B33-2539-4BE8-BE54-FC7E77786487}" presName="BottomSpacing" presStyleCnt="0"/>
      <dgm:spPr/>
    </dgm:pt>
    <dgm:pt modelId="{E90BC77A-898D-401C-9E2D-E6B4DC267579}" type="pres">
      <dgm:prSet presAssocID="{BAC953C4-1D7D-49BF-8B56-74901B6B23F6}" presName="composite" presStyleCnt="0"/>
      <dgm:spPr/>
    </dgm:pt>
    <dgm:pt modelId="{DD02F352-048E-469F-82C7-ADA056B49142}" type="pres">
      <dgm:prSet presAssocID="{BAC953C4-1D7D-49BF-8B56-74901B6B23F6}" presName="Accent" presStyleLbl="alignNode1" presStyleIdx="2" presStyleCnt="3">
        <dgm:presLayoutVars>
          <dgm:chMax val="0"/>
          <dgm:chPref val="0"/>
        </dgm:presLayoutVars>
      </dgm:prSet>
      <dgm:spPr/>
    </dgm:pt>
    <dgm:pt modelId="{F85C0FB2-F8B0-4623-BB39-55311C9CA189}" type="pres">
      <dgm:prSet presAssocID="{BAC953C4-1D7D-49BF-8B56-74901B6B23F6}" presName="Image" presStyleLbl="bgImgPlace1" presStyleIdx="1" presStyleCnt="2" custLinFactNeighborX="78876" custLinFactNeighborY="-74564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5D88F1C7-CC2E-40D5-BE60-AF013000DAF2}" type="pres">
      <dgm:prSet presAssocID="{BAC953C4-1D7D-49BF-8B56-74901B6B23F6}" presName="Parent" presStyleLbl="fgAccFollowNode1" presStyleIdx="1" presStyleCnt="2" custScaleX="424125" custScaleY="1935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13F9D-5C20-4830-B466-E1417D612DE4}" type="pres">
      <dgm:prSet presAssocID="{BAC953C4-1D7D-49BF-8B56-74901B6B23F6}" presName="Space" presStyleCnt="0">
        <dgm:presLayoutVars>
          <dgm:chMax val="0"/>
          <dgm:chPref val="0"/>
        </dgm:presLayoutVars>
      </dgm:prSet>
      <dgm:spPr/>
    </dgm:pt>
  </dgm:ptLst>
  <dgm:cxnLst>
    <dgm:cxn modelId="{BF0E278F-D0CC-4FE8-B36E-32637B415DF0}" type="presOf" srcId="{BAC953C4-1D7D-49BF-8B56-74901B6B23F6}" destId="{5D88F1C7-CC2E-40D5-BE60-AF013000DAF2}" srcOrd="0" destOrd="0" presId="urn:microsoft.com/office/officeart/2008/layout/AlternatingPictureCircles"/>
    <dgm:cxn modelId="{D4ADBE6E-AE40-48C2-BF35-C09ACD0B3692}" srcId="{A39F7849-59E1-4CAA-88BF-B12FD7776BD9}" destId="{BAC953C4-1D7D-49BF-8B56-74901B6B23F6}" srcOrd="1" destOrd="0" parTransId="{7FD77ACC-AC21-4AD0-93B8-466A464C0F77}" sibTransId="{B753B0C0-63DE-4707-A61E-28D9633DF6DB}"/>
    <dgm:cxn modelId="{3F8AFD3A-9372-48AC-8F5F-43A4618B1ED9}" type="presOf" srcId="{798AAEEB-D1F7-440E-8271-34437972E6F5}" destId="{37899467-4188-4EC7-BE5D-D91E6D019E9B}" srcOrd="0" destOrd="0" presId="urn:microsoft.com/office/officeart/2008/layout/AlternatingPictureCircles"/>
    <dgm:cxn modelId="{9CB799CD-7B5B-42FC-8001-E3BDACCC639A}" type="presOf" srcId="{A39F7849-59E1-4CAA-88BF-B12FD7776BD9}" destId="{DF52F21F-8427-4878-9B88-68CA35CECA0E}" srcOrd="0" destOrd="0" presId="urn:microsoft.com/office/officeart/2008/layout/AlternatingPictureCircles"/>
    <dgm:cxn modelId="{A043667D-B778-4074-A2DB-2C34AFD1913E}" srcId="{A39F7849-59E1-4CAA-88BF-B12FD7776BD9}" destId="{798AAEEB-D1F7-440E-8271-34437972E6F5}" srcOrd="0" destOrd="0" parTransId="{54BB93E0-11F9-4255-9F10-79F7D4407747}" sibTransId="{B9968B33-2539-4BE8-BE54-FC7E77786487}"/>
    <dgm:cxn modelId="{B660DDE4-A809-4373-9AE1-BC2E30B65299}" type="presParOf" srcId="{DF52F21F-8427-4878-9B88-68CA35CECA0E}" destId="{AB953E66-0535-41F0-B792-AE1F04CFD00E}" srcOrd="0" destOrd="0" presId="urn:microsoft.com/office/officeart/2008/layout/AlternatingPictureCircles"/>
    <dgm:cxn modelId="{AA315956-DEAF-4BE6-91E1-39446AE826AE}" type="presParOf" srcId="{AB953E66-0535-41F0-B792-AE1F04CFD00E}" destId="{DB862742-C415-4B2E-9A18-969B81111C4E}" srcOrd="0" destOrd="0" presId="urn:microsoft.com/office/officeart/2008/layout/AlternatingPictureCircles"/>
    <dgm:cxn modelId="{39D65DD7-67E3-4974-B9A1-B860788352EA}" type="presParOf" srcId="{AB953E66-0535-41F0-B792-AE1F04CFD00E}" destId="{DA9AAB80-B9BF-4F95-BC43-1F0D4ECF8E22}" srcOrd="1" destOrd="0" presId="urn:microsoft.com/office/officeart/2008/layout/AlternatingPictureCircles"/>
    <dgm:cxn modelId="{73FA95D9-2237-4992-9AA7-70BB34E0ECC8}" type="presParOf" srcId="{AB953E66-0535-41F0-B792-AE1F04CFD00E}" destId="{37899467-4188-4EC7-BE5D-D91E6D019E9B}" srcOrd="2" destOrd="0" presId="urn:microsoft.com/office/officeart/2008/layout/AlternatingPictureCircles"/>
    <dgm:cxn modelId="{DCFABD73-D7CD-406E-BF6B-D2C4CD97DB28}" type="presParOf" srcId="{AB953E66-0535-41F0-B792-AE1F04CFD00E}" destId="{C99A452A-7449-4B21-BC52-7F7427605946}" srcOrd="3" destOrd="0" presId="urn:microsoft.com/office/officeart/2008/layout/AlternatingPictureCircles"/>
    <dgm:cxn modelId="{C2AC6C5B-9E4A-4A81-9E09-256A057064D7}" type="presParOf" srcId="{DF52F21F-8427-4878-9B88-68CA35CECA0E}" destId="{C606737D-2D7E-4A38-A2AD-0317E713AD0C}" srcOrd="1" destOrd="0" presId="urn:microsoft.com/office/officeart/2008/layout/AlternatingPictureCircles"/>
    <dgm:cxn modelId="{3E86AFAA-8E4D-46EF-8756-3FCC90B1B0FD}" type="presParOf" srcId="{C606737D-2D7E-4A38-A2AD-0317E713AD0C}" destId="{017183ED-92D5-4E60-9660-57ABCBE16688}" srcOrd="0" destOrd="0" presId="urn:microsoft.com/office/officeart/2008/layout/AlternatingPictureCircles"/>
    <dgm:cxn modelId="{B673EEB6-5343-4735-948F-946EAE75B2DA}" type="presParOf" srcId="{C606737D-2D7E-4A38-A2AD-0317E713AD0C}" destId="{7FE973C9-3E5B-4F78-8CDF-A84CB44C1DC0}" srcOrd="1" destOrd="0" presId="urn:microsoft.com/office/officeart/2008/layout/AlternatingPictureCircles"/>
    <dgm:cxn modelId="{E0F83159-BD7D-445F-8CA0-1B86DDE7039C}" type="presParOf" srcId="{C606737D-2D7E-4A38-A2AD-0317E713AD0C}" destId="{A41FD948-2FCA-4D9B-8557-55CA71FAD923}" srcOrd="2" destOrd="0" presId="urn:microsoft.com/office/officeart/2008/layout/AlternatingPictureCircles"/>
    <dgm:cxn modelId="{D9BBE3D1-4DFE-4FD1-9A9B-24A618B93426}" type="presParOf" srcId="{DF52F21F-8427-4878-9B88-68CA35CECA0E}" destId="{E90BC77A-898D-401C-9E2D-E6B4DC267579}" srcOrd="2" destOrd="0" presId="urn:microsoft.com/office/officeart/2008/layout/AlternatingPictureCircles"/>
    <dgm:cxn modelId="{86DAABAE-5706-49DD-9564-96F7D48D89F4}" type="presParOf" srcId="{E90BC77A-898D-401C-9E2D-E6B4DC267579}" destId="{DD02F352-048E-469F-82C7-ADA056B49142}" srcOrd="0" destOrd="0" presId="urn:microsoft.com/office/officeart/2008/layout/AlternatingPictureCircles"/>
    <dgm:cxn modelId="{6C43B4EC-7E80-438D-A4CA-4ACC34DAEAEA}" type="presParOf" srcId="{E90BC77A-898D-401C-9E2D-E6B4DC267579}" destId="{F85C0FB2-F8B0-4623-BB39-55311C9CA189}" srcOrd="1" destOrd="0" presId="urn:microsoft.com/office/officeart/2008/layout/AlternatingPictureCircles"/>
    <dgm:cxn modelId="{AE3BB420-2624-46DF-BC85-EF91527FCCF7}" type="presParOf" srcId="{E90BC77A-898D-401C-9E2D-E6B4DC267579}" destId="{5D88F1C7-CC2E-40D5-BE60-AF013000DAF2}" srcOrd="2" destOrd="0" presId="urn:microsoft.com/office/officeart/2008/layout/AlternatingPictureCircles"/>
    <dgm:cxn modelId="{BA1F8310-E902-4F02-AC32-A0E72E09AB91}" type="presParOf" srcId="{E90BC77A-898D-401C-9E2D-E6B4DC267579}" destId="{62013F9D-5C20-4830-B466-E1417D612DE4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 </a:t>
          </a:r>
        </a:p>
        <a:p>
          <a:r>
            <a:rPr lang="ru-RU" sz="2400" dirty="0" smtClean="0"/>
            <a:t>В ППЭ должны были организовать экзамен на компьютере только для слепых участников</a:t>
          </a:r>
          <a:endParaRPr lang="ru-RU" sz="2400" dirty="0"/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sz="2400" dirty="0" smtClean="0"/>
        </a:p>
        <a:p>
          <a:r>
            <a:rPr lang="ru-RU" sz="2400" dirty="0" smtClean="0"/>
            <a:t>Все участники экзамена с инвалидностью или с ОВЗ теперь могут по желанию пройти экзамен на компьютере</a:t>
          </a:r>
          <a:endParaRPr lang="ru-RU" sz="24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 custScaleX="98478" custLinFactNeighborX="0" custLinFactNeighborY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E2EE68-7C72-4F9F-AB15-E194FDD34496}" type="presOf" srcId="{5274D40B-E49E-4309-9663-49310477A2B0}" destId="{1CA508A2-94D4-464C-9013-3524053FA770}" srcOrd="0" destOrd="0" presId="urn:microsoft.com/office/officeart/2009/3/layout/IncreasingArrowsProcess"/>
    <dgm:cxn modelId="{C98EF74E-FFE8-4A71-A8DF-AE0C3F2739FE}" type="presOf" srcId="{859B0EB1-1975-420B-B365-FF0C5332BF83}" destId="{262CC739-4439-4E9C-AEF2-722323223F7C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1F25325C-E681-43D9-8BBB-747D2AB84814}" type="presOf" srcId="{03997F58-5C37-45C9-A2D9-E86A5A5D1C9E}" destId="{194AC0D0-45CC-4267-A66E-19B39B5861F3}" srcOrd="0" destOrd="0" presId="urn:microsoft.com/office/officeart/2009/3/layout/IncreasingArrowsProcess"/>
    <dgm:cxn modelId="{A531DD13-D790-4E08-BBFF-679E65742292}" type="presOf" srcId="{E2D861B3-CCFD-416C-B93E-DB3DB6F5988E}" destId="{E75DE61E-449D-4D78-A000-760AAA650389}" srcOrd="0" destOrd="0" presId="urn:microsoft.com/office/officeart/2009/3/layout/IncreasingArrowsProcess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69885B98-0F6E-4C27-B198-43B362358391}" type="presOf" srcId="{CDC9A33C-A6D7-40FA-BA78-C18C62DDE10D}" destId="{2FEBA94C-02ED-42C8-9951-4D5A239C1AD9}" srcOrd="0" destOrd="0" presId="urn:microsoft.com/office/officeart/2009/3/layout/IncreasingArrowsProcess"/>
    <dgm:cxn modelId="{EF6785A7-5BB3-448A-9A7E-983F93E38FB2}" type="presParOf" srcId="{262CC739-4439-4E9C-AEF2-722323223F7C}" destId="{2FEBA94C-02ED-42C8-9951-4D5A239C1AD9}" srcOrd="0" destOrd="0" presId="urn:microsoft.com/office/officeart/2009/3/layout/IncreasingArrowsProcess"/>
    <dgm:cxn modelId="{809EA545-42A9-4EDE-BDD6-3E4082C70E77}" type="presParOf" srcId="{262CC739-4439-4E9C-AEF2-722323223F7C}" destId="{1CA508A2-94D4-464C-9013-3524053FA770}" srcOrd="1" destOrd="0" presId="urn:microsoft.com/office/officeart/2009/3/layout/IncreasingArrowsProcess"/>
    <dgm:cxn modelId="{80083F1F-478E-45A9-AF89-8E0278733DB5}" type="presParOf" srcId="{262CC739-4439-4E9C-AEF2-722323223F7C}" destId="{194AC0D0-45CC-4267-A66E-19B39B5861F3}" srcOrd="2" destOrd="0" presId="urn:microsoft.com/office/officeart/2009/3/layout/IncreasingArrowsProcess"/>
    <dgm:cxn modelId="{D7ACD003-4E42-4F23-880C-3E392B220215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 </a:t>
          </a:r>
        </a:p>
        <a:p>
          <a:r>
            <a:rPr lang="ru-RU" sz="2400" dirty="0" smtClean="0"/>
            <a:t>26 заданий</a:t>
          </a:r>
          <a:endParaRPr lang="ru-RU" sz="2400" dirty="0"/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– 27 заданий: добавили задание 21, в котором проверяется умение делать пунктуационный анализ текста </a:t>
          </a:r>
        </a:p>
        <a:p>
          <a:r>
            <a:rPr lang="ru-RU" sz="2400" dirty="0" smtClean="0"/>
            <a:t>– задания 2, 9–12 – в новом формате</a:t>
          </a:r>
          <a:endParaRPr lang="ru-RU" sz="24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0683183C-7C17-4D33-866F-BD07CBB01E12}">
      <dgm:prSet custT="1"/>
      <dgm:spPr/>
      <dgm:t>
        <a:bodyPr/>
        <a:lstStyle/>
        <a:p>
          <a:endParaRPr lang="ru-RU" sz="2400" dirty="0" smtClean="0"/>
        </a:p>
      </dgm:t>
    </dgm:pt>
    <dgm:pt modelId="{2ACBBBFC-C8CB-4FE0-8C03-853CFDB4EAFC}" type="parTrans" cxnId="{5DC45613-C1BE-469E-A55A-C5E93AA64C8A}">
      <dgm:prSet/>
      <dgm:spPr/>
      <dgm:t>
        <a:bodyPr/>
        <a:lstStyle/>
        <a:p>
          <a:endParaRPr lang="ru-RU"/>
        </a:p>
      </dgm:t>
    </dgm:pt>
    <dgm:pt modelId="{31E8DBAA-69AB-424B-88E8-90246AC7CE25}" type="sibTrans" cxnId="{5DC45613-C1BE-469E-A55A-C5E93AA64C8A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 custScaleX="99313" custLinFactNeighborX="0" custLinFactNeighborY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DE201E-FA9E-4CE9-8E5F-CFBF6469C88B}" type="presOf" srcId="{E2D861B3-CCFD-416C-B93E-DB3DB6F5988E}" destId="{E75DE61E-449D-4D78-A000-760AAA650389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E8DDF342-840F-465B-A6C4-16624C61086A}" type="presOf" srcId="{CDC9A33C-A6D7-40FA-BA78-C18C62DDE10D}" destId="{2FEBA94C-02ED-42C8-9951-4D5A239C1AD9}" srcOrd="0" destOrd="0" presId="urn:microsoft.com/office/officeart/2009/3/layout/IncreasingArrowsProcess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0B05A7FE-D0D9-4200-B1CA-013BDE30BD1A}" type="presOf" srcId="{0683183C-7C17-4D33-866F-BD07CBB01E12}" destId="{E75DE61E-449D-4D78-A000-760AAA650389}" srcOrd="0" destOrd="1" presId="urn:microsoft.com/office/officeart/2009/3/layout/IncreasingArrowsProcess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28E63B02-0A62-449C-9A99-0A19C8538DFE}" type="presOf" srcId="{03997F58-5C37-45C9-A2D9-E86A5A5D1C9E}" destId="{194AC0D0-45CC-4267-A66E-19B39B5861F3}" srcOrd="0" destOrd="0" presId="urn:microsoft.com/office/officeart/2009/3/layout/IncreasingArrowsProcess"/>
    <dgm:cxn modelId="{42DB0AD5-3C2E-450F-9B0B-D8E2C561F8BA}" type="presOf" srcId="{5274D40B-E49E-4309-9663-49310477A2B0}" destId="{1CA508A2-94D4-464C-9013-3524053FA770}" srcOrd="0" destOrd="0" presId="urn:microsoft.com/office/officeart/2009/3/layout/IncreasingArrowsProcess"/>
    <dgm:cxn modelId="{ACAE957B-128F-4F79-AA69-DE220C184328}" type="presOf" srcId="{859B0EB1-1975-420B-B365-FF0C5332BF83}" destId="{262CC739-4439-4E9C-AEF2-722323223F7C}" srcOrd="0" destOrd="0" presId="urn:microsoft.com/office/officeart/2009/3/layout/IncreasingArrowsProcess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5DC45613-C1BE-469E-A55A-C5E93AA64C8A}" srcId="{03997F58-5C37-45C9-A2D9-E86A5A5D1C9E}" destId="{0683183C-7C17-4D33-866F-BD07CBB01E12}" srcOrd="1" destOrd="0" parTransId="{2ACBBBFC-C8CB-4FE0-8C03-853CFDB4EAFC}" sibTransId="{31E8DBAA-69AB-424B-88E8-90246AC7CE25}"/>
    <dgm:cxn modelId="{6AD94286-3F37-4B49-84B6-EE1ECB53C46A}" type="presParOf" srcId="{262CC739-4439-4E9C-AEF2-722323223F7C}" destId="{2FEBA94C-02ED-42C8-9951-4D5A239C1AD9}" srcOrd="0" destOrd="0" presId="urn:microsoft.com/office/officeart/2009/3/layout/IncreasingArrowsProcess"/>
    <dgm:cxn modelId="{FB13FD16-8D7D-4C3C-A23C-5AA0C10A4A65}" type="presParOf" srcId="{262CC739-4439-4E9C-AEF2-722323223F7C}" destId="{1CA508A2-94D4-464C-9013-3524053FA770}" srcOrd="1" destOrd="0" presId="urn:microsoft.com/office/officeart/2009/3/layout/IncreasingArrowsProcess"/>
    <dgm:cxn modelId="{DACABBED-1742-4362-BF8D-752ED914EDB0}" type="presParOf" srcId="{262CC739-4439-4E9C-AEF2-722323223F7C}" destId="{194AC0D0-45CC-4267-A66E-19B39B5861F3}" srcOrd="2" destOrd="0" presId="urn:microsoft.com/office/officeart/2009/3/layout/IncreasingArrowsProcess"/>
    <dgm:cxn modelId="{47241FB7-D4BA-44B8-A20E-380F4BA1434A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 – В задании 27 ученику, чтобы набрать высший балл по критерию № 2, нужно было только привести два примера-иллюстрации</a:t>
          </a:r>
        </a:p>
        <a:p>
          <a:r>
            <a:rPr lang="ru-RU" sz="2400" dirty="0" smtClean="0"/>
            <a:t>– Ученик должен был привести не менее двух аргументов для обоснования своей позиции</a:t>
          </a:r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– Теперь необходимо показать связь между примерами-иллюстрациями</a:t>
          </a:r>
        </a:p>
        <a:p>
          <a:r>
            <a:rPr lang="ru-RU" sz="2400" dirty="0" smtClean="0"/>
            <a:t>– Достаточно просто обосновать свою позицию</a:t>
          </a:r>
          <a:endParaRPr lang="ru-RU" sz="24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 custScaleY="120810" custLinFactNeighborY="94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 custScaleX="99313" custLinFactNeighborX="0" custLinFactNeighborY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7A65F3-809E-4003-A73D-7CA9D1C956D5}" type="presOf" srcId="{5274D40B-E49E-4309-9663-49310477A2B0}" destId="{1CA508A2-94D4-464C-9013-3524053FA770}" srcOrd="0" destOrd="0" presId="urn:microsoft.com/office/officeart/2009/3/layout/IncreasingArrowsProcess"/>
    <dgm:cxn modelId="{162921D4-DC81-4E44-90F8-0E1500CF994E}" type="presOf" srcId="{03997F58-5C37-45C9-A2D9-E86A5A5D1C9E}" destId="{194AC0D0-45CC-4267-A66E-19B39B5861F3}" srcOrd="0" destOrd="0" presId="urn:microsoft.com/office/officeart/2009/3/layout/IncreasingArrowsProcess"/>
    <dgm:cxn modelId="{7EBB7757-475C-49EB-91FE-B65756B0972A}" type="presOf" srcId="{CDC9A33C-A6D7-40FA-BA78-C18C62DDE10D}" destId="{2FEBA94C-02ED-42C8-9951-4D5A239C1AD9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31F536A7-B598-46A9-8643-79EE2B667313}" type="presOf" srcId="{E2D861B3-CCFD-416C-B93E-DB3DB6F5988E}" destId="{E75DE61E-449D-4D78-A000-760AAA650389}" srcOrd="0" destOrd="0" presId="urn:microsoft.com/office/officeart/2009/3/layout/IncreasingArrowsProcess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9B5114DB-4A19-455C-ADF8-2F1DCD98417A}" type="presOf" srcId="{859B0EB1-1975-420B-B365-FF0C5332BF83}" destId="{262CC739-4439-4E9C-AEF2-722323223F7C}" srcOrd="0" destOrd="0" presId="urn:microsoft.com/office/officeart/2009/3/layout/IncreasingArrowsProcess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FD612583-C338-4706-9334-F09E48157AA6}" type="presParOf" srcId="{262CC739-4439-4E9C-AEF2-722323223F7C}" destId="{2FEBA94C-02ED-42C8-9951-4D5A239C1AD9}" srcOrd="0" destOrd="0" presId="urn:microsoft.com/office/officeart/2009/3/layout/IncreasingArrowsProcess"/>
    <dgm:cxn modelId="{C7656888-68C1-45DB-A323-F4117B131E3B}" type="presParOf" srcId="{262CC739-4439-4E9C-AEF2-722323223F7C}" destId="{1CA508A2-94D4-464C-9013-3524053FA770}" srcOrd="1" destOrd="0" presId="urn:microsoft.com/office/officeart/2009/3/layout/IncreasingArrowsProcess"/>
    <dgm:cxn modelId="{8D584EFB-573D-4749-9F8A-1D85C61F9898}" type="presParOf" srcId="{262CC739-4439-4E9C-AEF2-722323223F7C}" destId="{194AC0D0-45CC-4267-A66E-19B39B5861F3}" srcOrd="2" destOrd="0" presId="urn:microsoft.com/office/officeart/2009/3/layout/IncreasingArrowsProcess"/>
    <dgm:cxn modelId="{5F6B196C-3FAC-4E9F-86D6-661ED000FE1D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 </a:t>
          </a:r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/>
            <a:t>В задании 40 нужно выбрать одну из двух тем для развернутого текста-рассуждения и выразить свою точку зрения</a:t>
          </a:r>
          <a:endParaRPr lang="ru-RU" sz="24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C44A9408-9647-4803-92F3-296C2161D338}">
      <dgm:prSet custT="1"/>
      <dgm:spPr/>
      <dgm:t>
        <a:bodyPr/>
        <a:lstStyle/>
        <a:p>
          <a:r>
            <a:rPr lang="ru-RU" sz="2400" dirty="0" smtClean="0"/>
            <a:t>Для сочинения предлагалась только одна тема</a:t>
          </a:r>
          <a:endParaRPr lang="ru-RU" sz="2400" dirty="0"/>
        </a:p>
      </dgm:t>
    </dgm:pt>
    <dgm:pt modelId="{5B1B897D-A53C-4B0B-9F4C-D6405EB444B2}" type="parTrans" cxnId="{520A41BE-F8C5-4645-BCDA-95411C97F9F9}">
      <dgm:prSet/>
      <dgm:spPr/>
      <dgm:t>
        <a:bodyPr/>
        <a:lstStyle/>
        <a:p>
          <a:endParaRPr lang="ru-RU"/>
        </a:p>
      </dgm:t>
    </dgm:pt>
    <dgm:pt modelId="{609D82A1-1FDE-4814-8646-904F8F803DE6}" type="sibTrans" cxnId="{520A41BE-F8C5-4645-BCDA-95411C97F9F9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 custScaleX="99313" custLinFactNeighborX="0" custLinFactNeighborY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2AF8EC-3423-4752-9F71-4703B00CB2CE}" type="presOf" srcId="{C44A9408-9647-4803-92F3-296C2161D338}" destId="{1CA508A2-94D4-464C-9013-3524053FA770}" srcOrd="0" destOrd="1" presId="urn:microsoft.com/office/officeart/2009/3/layout/IncreasingArrowsProcess"/>
    <dgm:cxn modelId="{286F5511-6BF5-43BD-8435-C21CF17E92DB}" type="presOf" srcId="{5274D40B-E49E-4309-9663-49310477A2B0}" destId="{1CA508A2-94D4-464C-9013-3524053FA770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C0A948DD-5414-4FE9-BA95-D76E69B18CE9}" type="presOf" srcId="{CDC9A33C-A6D7-40FA-BA78-C18C62DDE10D}" destId="{2FEBA94C-02ED-42C8-9951-4D5A239C1AD9}" srcOrd="0" destOrd="0" presId="urn:microsoft.com/office/officeart/2009/3/layout/IncreasingArrowsProcess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18CAE39F-1230-4942-A544-198278AA5619}" type="presOf" srcId="{859B0EB1-1975-420B-B365-FF0C5332BF83}" destId="{262CC739-4439-4E9C-AEF2-722323223F7C}" srcOrd="0" destOrd="0" presId="urn:microsoft.com/office/officeart/2009/3/layout/IncreasingArrowsProcess"/>
    <dgm:cxn modelId="{9A386F25-993E-4440-917F-CC9976BFC9B2}" type="presOf" srcId="{E2D861B3-CCFD-416C-B93E-DB3DB6F5988E}" destId="{E75DE61E-449D-4D78-A000-760AAA650389}" srcOrd="0" destOrd="0" presId="urn:microsoft.com/office/officeart/2009/3/layout/IncreasingArrowsProcess"/>
    <dgm:cxn modelId="{B79CF5A0-E29F-47AD-A5C5-A2CDA7966268}" type="presOf" srcId="{03997F58-5C37-45C9-A2D9-E86A5A5D1C9E}" destId="{194AC0D0-45CC-4267-A66E-19B39B5861F3}" srcOrd="0" destOrd="0" presId="urn:microsoft.com/office/officeart/2009/3/layout/IncreasingArrowsProcess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520A41BE-F8C5-4645-BCDA-95411C97F9F9}" srcId="{CDC9A33C-A6D7-40FA-BA78-C18C62DDE10D}" destId="{C44A9408-9647-4803-92F3-296C2161D338}" srcOrd="1" destOrd="0" parTransId="{5B1B897D-A53C-4B0B-9F4C-D6405EB444B2}" sibTransId="{609D82A1-1FDE-4814-8646-904F8F803DE6}"/>
    <dgm:cxn modelId="{215F7B21-1DC3-44A8-A55A-0CD796899167}" type="presParOf" srcId="{262CC739-4439-4E9C-AEF2-722323223F7C}" destId="{2FEBA94C-02ED-42C8-9951-4D5A239C1AD9}" srcOrd="0" destOrd="0" presId="urn:microsoft.com/office/officeart/2009/3/layout/IncreasingArrowsProcess"/>
    <dgm:cxn modelId="{126A90A4-A3A4-40F3-A3BF-780815C181D8}" type="presParOf" srcId="{262CC739-4439-4E9C-AEF2-722323223F7C}" destId="{1CA508A2-94D4-464C-9013-3524053FA770}" srcOrd="1" destOrd="0" presId="urn:microsoft.com/office/officeart/2009/3/layout/IncreasingArrowsProcess"/>
    <dgm:cxn modelId="{CEDE6DD2-0CA9-42B8-AA1D-764BF6821E98}" type="presParOf" srcId="{262CC739-4439-4E9C-AEF2-722323223F7C}" destId="{194AC0D0-45CC-4267-A66E-19B39B5861F3}" srcOrd="2" destOrd="0" presId="urn:microsoft.com/office/officeart/2009/3/layout/IncreasingArrowsProcess"/>
    <dgm:cxn modelId="{45B1AA99-6C4B-443C-A626-765C088D66D9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9B0EB1-1975-420B-B365-FF0C5332BF8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C9A33C-A6D7-40FA-BA78-C18C62DDE10D}">
      <dgm:prSet phldrT="[Текст]" custT="1"/>
      <dgm:spPr/>
      <dgm:t>
        <a:bodyPr/>
        <a:lstStyle/>
        <a:p>
          <a:r>
            <a:rPr lang="ru-RU" sz="3200" b="1" dirty="0" smtClean="0"/>
            <a:t>Было</a:t>
          </a:r>
          <a:endParaRPr lang="ru-RU" sz="3200" b="1" dirty="0"/>
        </a:p>
      </dgm:t>
    </dgm:pt>
    <dgm:pt modelId="{CE841FAD-6521-4094-AD1E-B8A1210CFBE2}" type="parTrans" cxnId="{61966C49-22FA-4106-AA33-44ED9D02FBEB}">
      <dgm:prSet/>
      <dgm:spPr/>
      <dgm:t>
        <a:bodyPr/>
        <a:lstStyle/>
        <a:p>
          <a:endParaRPr lang="ru-RU"/>
        </a:p>
      </dgm:t>
    </dgm:pt>
    <dgm:pt modelId="{C576DA2A-64BE-4360-AD6E-4B53521D47AD}" type="sibTrans" cxnId="{61966C49-22FA-4106-AA33-44ED9D02FBEB}">
      <dgm:prSet/>
      <dgm:spPr/>
      <dgm:t>
        <a:bodyPr/>
        <a:lstStyle/>
        <a:p>
          <a:endParaRPr lang="ru-RU"/>
        </a:p>
      </dgm:t>
    </dgm:pt>
    <dgm:pt modelId="{5274D40B-E49E-4309-9663-49310477A2B0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smtClean="0"/>
            <a:t>– Ученик набирал 0 баллов, если допускал больше одной ошибки</a:t>
          </a:r>
        </a:p>
        <a:p>
          <a:r>
            <a:rPr lang="ru-RU" sz="2000" dirty="0" smtClean="0"/>
            <a:t>– Требование ответить на вопрос не было четко прописано: текст должен был только соотноситься с вопросом</a:t>
          </a:r>
        </a:p>
        <a:p>
          <a:r>
            <a:rPr lang="ru-RU" sz="2000" dirty="0" smtClean="0"/>
            <a:t>– При оценке задания учитывали, не исказил ли ученик позицию автора</a:t>
          </a:r>
        </a:p>
        <a:p>
          <a:endParaRPr lang="ru-RU" sz="2400" dirty="0" smtClean="0"/>
        </a:p>
      </dgm:t>
    </dgm:pt>
    <dgm:pt modelId="{FACC262E-6737-4373-B0AC-E52871819D1A}" type="parTrans" cxnId="{100DDABA-8622-4EFC-A6CC-C217F7024E59}">
      <dgm:prSet/>
      <dgm:spPr/>
      <dgm:t>
        <a:bodyPr/>
        <a:lstStyle/>
        <a:p>
          <a:endParaRPr lang="ru-RU"/>
        </a:p>
      </dgm:t>
    </dgm:pt>
    <dgm:pt modelId="{9D83CE95-732B-4844-963D-0B5B52298AF9}" type="sibTrans" cxnId="{100DDABA-8622-4EFC-A6CC-C217F7024E59}">
      <dgm:prSet/>
      <dgm:spPr/>
      <dgm:t>
        <a:bodyPr/>
        <a:lstStyle/>
        <a:p>
          <a:endParaRPr lang="ru-RU"/>
        </a:p>
      </dgm:t>
    </dgm:pt>
    <dgm:pt modelId="{03997F58-5C37-45C9-A2D9-E86A5A5D1C9E}">
      <dgm:prSet phldrT="[Текст]" custT="1"/>
      <dgm:spPr/>
      <dgm:t>
        <a:bodyPr/>
        <a:lstStyle/>
        <a:p>
          <a:r>
            <a:rPr lang="ru-RU" sz="3200" b="1" dirty="0" smtClean="0"/>
            <a:t>Стало</a:t>
          </a:r>
          <a:endParaRPr lang="ru-RU" sz="3200" b="1" dirty="0"/>
        </a:p>
      </dgm:t>
    </dgm:pt>
    <dgm:pt modelId="{7972C805-3CDC-4F71-9DCA-47FF320BC8B3}" type="parTrans" cxnId="{CF253BC5-2EC4-4A16-B0D2-6C12B8528015}">
      <dgm:prSet/>
      <dgm:spPr/>
      <dgm:t>
        <a:bodyPr/>
        <a:lstStyle/>
        <a:p>
          <a:endParaRPr lang="ru-RU"/>
        </a:p>
      </dgm:t>
    </dgm:pt>
    <dgm:pt modelId="{25A23CCE-9DC7-4643-A43F-32335E1176FD}" type="sibTrans" cxnId="{CF253BC5-2EC4-4A16-B0D2-6C12B8528015}">
      <dgm:prSet/>
      <dgm:spPr/>
      <dgm:t>
        <a:bodyPr/>
        <a:lstStyle/>
        <a:p>
          <a:endParaRPr lang="ru-RU"/>
        </a:p>
      </dgm:t>
    </dgm:pt>
    <dgm:pt modelId="{E2D861B3-CCFD-416C-B93E-DB3DB6F5988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700" dirty="0" smtClean="0"/>
            <a:t>– В заданиях 8 и 15 ученик наберет 1 балл по критерию «Привлечение текста произведения для аргументации», даже если допустил две фактические ошибки</a:t>
          </a:r>
        </a:p>
        <a:p>
          <a:r>
            <a:rPr lang="ru-RU" sz="1700" dirty="0" smtClean="0"/>
            <a:t>– Чтобы получить максимальное количество баллов по критерию «Соответствие ответа заданию», ученик должен дать ответ на поставленный вопрос </a:t>
          </a:r>
        </a:p>
        <a:p>
          <a:r>
            <a:rPr lang="ru-RU" sz="1700" dirty="0" smtClean="0"/>
            <a:t>– Задания 9 и 16 будут оцениваться по тому, насколько убедительно сопоставлено выбранное произведение с предложенным текстом</a:t>
          </a:r>
          <a:endParaRPr lang="ru-RU" sz="1700" dirty="0"/>
        </a:p>
      </dgm:t>
    </dgm:pt>
    <dgm:pt modelId="{32761C7D-DC63-45C7-A694-EA1D3000B6D6}" type="parTrans" cxnId="{2F75145C-D11C-4DA4-B65E-02AD8B0B45DA}">
      <dgm:prSet/>
      <dgm:spPr/>
      <dgm:t>
        <a:bodyPr/>
        <a:lstStyle/>
        <a:p>
          <a:endParaRPr lang="ru-RU"/>
        </a:p>
      </dgm:t>
    </dgm:pt>
    <dgm:pt modelId="{7051F7E2-3575-4C0B-A396-FF53080DF8F7}" type="sibTrans" cxnId="{2F75145C-D11C-4DA4-B65E-02AD8B0B45DA}">
      <dgm:prSet/>
      <dgm:spPr/>
      <dgm:t>
        <a:bodyPr/>
        <a:lstStyle/>
        <a:p>
          <a:endParaRPr lang="ru-RU"/>
        </a:p>
      </dgm:t>
    </dgm:pt>
    <dgm:pt modelId="{262CC739-4439-4E9C-AEF2-722323223F7C}" type="pres">
      <dgm:prSet presAssocID="{859B0EB1-1975-420B-B365-FF0C5332BF8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EBA94C-02ED-42C8-9951-4D5A239C1AD9}" type="pres">
      <dgm:prSet presAssocID="{CDC9A33C-A6D7-40FA-BA78-C18C62DDE10D}" presName="parentText1" presStyleLbl="node1" presStyleIdx="0" presStyleCnt="2" custLinFactNeighborX="86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508A2-94D4-464C-9013-3524053FA770}" type="pres">
      <dgm:prSet presAssocID="{CDC9A33C-A6D7-40FA-BA78-C18C62DDE10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AC0D0-45CC-4267-A66E-19B39B5861F3}" type="pres">
      <dgm:prSet presAssocID="{03997F58-5C37-45C9-A2D9-E86A5A5D1C9E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DE61E-449D-4D78-A000-760AAA650389}" type="pres">
      <dgm:prSet presAssocID="{03997F58-5C37-45C9-A2D9-E86A5A5D1C9E}" presName="childText2" presStyleLbl="solidAlignAcc1" presStyleIdx="1" presStyleCnt="2" custScaleX="99313" custScaleY="117442" custLinFactNeighborY="77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2EBB3B-C984-4809-BC0C-D6D91F6D8A46}" type="presOf" srcId="{E2D861B3-CCFD-416C-B93E-DB3DB6F5988E}" destId="{E75DE61E-449D-4D78-A000-760AAA650389}" srcOrd="0" destOrd="0" presId="urn:microsoft.com/office/officeart/2009/3/layout/IncreasingArrowsProcess"/>
    <dgm:cxn modelId="{100DDABA-8622-4EFC-A6CC-C217F7024E59}" srcId="{CDC9A33C-A6D7-40FA-BA78-C18C62DDE10D}" destId="{5274D40B-E49E-4309-9663-49310477A2B0}" srcOrd="0" destOrd="0" parTransId="{FACC262E-6737-4373-B0AC-E52871819D1A}" sibTransId="{9D83CE95-732B-4844-963D-0B5B52298AF9}"/>
    <dgm:cxn modelId="{E159E43E-A037-44BD-9155-0CD1045E5483}" type="presOf" srcId="{859B0EB1-1975-420B-B365-FF0C5332BF83}" destId="{262CC739-4439-4E9C-AEF2-722323223F7C}" srcOrd="0" destOrd="0" presId="urn:microsoft.com/office/officeart/2009/3/layout/IncreasingArrowsProcess"/>
    <dgm:cxn modelId="{256376CD-637D-4E3C-B4BF-50E5DBEF3ECF}" type="presOf" srcId="{5274D40B-E49E-4309-9663-49310477A2B0}" destId="{1CA508A2-94D4-464C-9013-3524053FA770}" srcOrd="0" destOrd="0" presId="urn:microsoft.com/office/officeart/2009/3/layout/IncreasingArrowsProcess"/>
    <dgm:cxn modelId="{7F1E058C-5753-41F5-92D3-7BD39586081A}" type="presOf" srcId="{CDC9A33C-A6D7-40FA-BA78-C18C62DDE10D}" destId="{2FEBA94C-02ED-42C8-9951-4D5A239C1AD9}" srcOrd="0" destOrd="0" presId="urn:microsoft.com/office/officeart/2009/3/layout/IncreasingArrowsProcess"/>
    <dgm:cxn modelId="{2F75145C-D11C-4DA4-B65E-02AD8B0B45DA}" srcId="{03997F58-5C37-45C9-A2D9-E86A5A5D1C9E}" destId="{E2D861B3-CCFD-416C-B93E-DB3DB6F5988E}" srcOrd="0" destOrd="0" parTransId="{32761C7D-DC63-45C7-A694-EA1D3000B6D6}" sibTransId="{7051F7E2-3575-4C0B-A396-FF53080DF8F7}"/>
    <dgm:cxn modelId="{2CE1F4D2-B151-4771-9D93-273FDFCE61EA}" type="presOf" srcId="{03997F58-5C37-45C9-A2D9-E86A5A5D1C9E}" destId="{194AC0D0-45CC-4267-A66E-19B39B5861F3}" srcOrd="0" destOrd="0" presId="urn:microsoft.com/office/officeart/2009/3/layout/IncreasingArrowsProcess"/>
    <dgm:cxn modelId="{CF253BC5-2EC4-4A16-B0D2-6C12B8528015}" srcId="{859B0EB1-1975-420B-B365-FF0C5332BF83}" destId="{03997F58-5C37-45C9-A2D9-E86A5A5D1C9E}" srcOrd="1" destOrd="0" parTransId="{7972C805-3CDC-4F71-9DCA-47FF320BC8B3}" sibTransId="{25A23CCE-9DC7-4643-A43F-32335E1176FD}"/>
    <dgm:cxn modelId="{61966C49-22FA-4106-AA33-44ED9D02FBEB}" srcId="{859B0EB1-1975-420B-B365-FF0C5332BF83}" destId="{CDC9A33C-A6D7-40FA-BA78-C18C62DDE10D}" srcOrd="0" destOrd="0" parTransId="{CE841FAD-6521-4094-AD1E-B8A1210CFBE2}" sibTransId="{C576DA2A-64BE-4360-AD6E-4B53521D47AD}"/>
    <dgm:cxn modelId="{F761347D-AFCB-4EB1-A19C-C9D25CD877AF}" type="presParOf" srcId="{262CC739-4439-4E9C-AEF2-722323223F7C}" destId="{2FEBA94C-02ED-42C8-9951-4D5A239C1AD9}" srcOrd="0" destOrd="0" presId="urn:microsoft.com/office/officeart/2009/3/layout/IncreasingArrowsProcess"/>
    <dgm:cxn modelId="{46D61B48-E779-4AFB-994E-746CCCE4F0D3}" type="presParOf" srcId="{262CC739-4439-4E9C-AEF2-722323223F7C}" destId="{1CA508A2-94D4-464C-9013-3524053FA770}" srcOrd="1" destOrd="0" presId="urn:microsoft.com/office/officeart/2009/3/layout/IncreasingArrowsProcess"/>
    <dgm:cxn modelId="{6D28D6B3-F797-472D-9641-70031B7746C9}" type="presParOf" srcId="{262CC739-4439-4E9C-AEF2-722323223F7C}" destId="{194AC0D0-45CC-4267-A66E-19B39B5861F3}" srcOrd="2" destOrd="0" presId="urn:microsoft.com/office/officeart/2009/3/layout/IncreasingArrowsProcess"/>
    <dgm:cxn modelId="{8AB68312-4A23-46A9-8AB9-BE26D3DC076A}" type="presParOf" srcId="{262CC739-4439-4E9C-AEF2-722323223F7C}" destId="{E75DE61E-449D-4D78-A000-760AAA65038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403402"/>
          <a:ext cx="883919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403402"/>
        <a:ext cx="8839199" cy="1287429"/>
      </dsp:txXfrm>
    </dsp:sp>
    <dsp:sp modelId="{1CA508A2-94D4-464C-9013-3524053FA770}">
      <dsp:nvSpPr>
        <dsp:cNvPr id="0" name=""/>
        <dsp:cNvSpPr/>
      </dsp:nvSpPr>
      <dsp:spPr>
        <a:xfrm>
          <a:off x="0" y="1399387"/>
          <a:ext cx="4083710" cy="287361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выбранные предметы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уровень по математике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форма сдачи экзамена</a:t>
          </a:r>
          <a:endParaRPr lang="ru-RU" sz="2400" kern="1200" dirty="0"/>
        </a:p>
      </dsp:txBody>
      <dsp:txXfrm>
        <a:off x="0" y="1399387"/>
        <a:ext cx="4083710" cy="2873610"/>
      </dsp:txXfrm>
    </dsp:sp>
    <dsp:sp modelId="{194AC0D0-45CC-4267-A66E-19B39B5861F3}">
      <dsp:nvSpPr>
        <dsp:cNvPr id="0" name=""/>
        <dsp:cNvSpPr/>
      </dsp:nvSpPr>
      <dsp:spPr>
        <a:xfrm>
          <a:off x="4083710" y="832402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832402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083710" y="1828386"/>
          <a:ext cx="4083710" cy="2873610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выбранные предметы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уровень ЕГЭ по математике (базовый или профильный)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форма проведения экзамена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сроки участия в экзамене</a:t>
          </a:r>
          <a:endParaRPr lang="ru-RU" sz="2400" kern="1200" dirty="0"/>
        </a:p>
      </dsp:txBody>
      <dsp:txXfrm>
        <a:off x="4083710" y="1828386"/>
        <a:ext cx="4083710" cy="287361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316202"/>
          <a:ext cx="8839200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316202"/>
        <a:ext cx="8839200" cy="1287429"/>
      </dsp:txXfrm>
    </dsp:sp>
    <dsp:sp modelId="{1CA508A2-94D4-464C-9013-3524053FA770}">
      <dsp:nvSpPr>
        <dsp:cNvPr id="0" name=""/>
        <dsp:cNvSpPr/>
      </dsp:nvSpPr>
      <dsp:spPr>
        <a:xfrm>
          <a:off x="0" y="1312186"/>
          <a:ext cx="4083710" cy="287361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Ученик мог получить высший балл, если указал все возможные варианты ответа: и верные, и неверные. </a:t>
          </a:r>
          <a:endParaRPr lang="ru-RU" sz="2800" kern="1200" dirty="0" smtClean="0"/>
        </a:p>
      </dsp:txBody>
      <dsp:txXfrm>
        <a:off x="0" y="1312186"/>
        <a:ext cx="4083710" cy="2873610"/>
      </dsp:txXfrm>
    </dsp:sp>
    <dsp:sp modelId="{194AC0D0-45CC-4267-A66E-19B39B5861F3}">
      <dsp:nvSpPr>
        <dsp:cNvPr id="0" name=""/>
        <dsp:cNvSpPr/>
      </dsp:nvSpPr>
      <dsp:spPr>
        <a:xfrm>
          <a:off x="4083710" y="745201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745201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114807" y="1730586"/>
          <a:ext cx="4055655" cy="3527213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В ЕГЭ по истории задание 21 не засчитывается, если ученик просто переписал весь отрывок текста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Теперь ученик может получить за задание высший балл, если указаны только верные варианты ответа, нет избыточной информации</a:t>
          </a:r>
          <a:endParaRPr lang="ru-RU" sz="2400" kern="1200" dirty="0"/>
        </a:p>
      </dsp:txBody>
      <dsp:txXfrm>
        <a:off x="4114807" y="1730586"/>
        <a:ext cx="4055655" cy="3527213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316202"/>
          <a:ext cx="8839200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316202"/>
        <a:ext cx="8839200" cy="1287429"/>
      </dsp:txXfrm>
    </dsp:sp>
    <dsp:sp modelId="{1CA508A2-94D4-464C-9013-3524053FA770}">
      <dsp:nvSpPr>
        <dsp:cNvPr id="0" name=""/>
        <dsp:cNvSpPr/>
      </dsp:nvSpPr>
      <dsp:spPr>
        <a:xfrm>
          <a:off x="0" y="1312186"/>
          <a:ext cx="4083710" cy="287361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 За задание 25 можно было получить 3 балла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 В 29 задании не было указано, что ученик не получает баллов за задание, если его тезис не отражает смысла высказывания</a:t>
          </a:r>
          <a:endParaRPr lang="ru-RU" sz="2800" kern="1200" dirty="0" smtClean="0"/>
        </a:p>
      </dsp:txBody>
      <dsp:txXfrm>
        <a:off x="0" y="1312186"/>
        <a:ext cx="4083710" cy="2873610"/>
      </dsp:txXfrm>
    </dsp:sp>
    <dsp:sp modelId="{194AC0D0-45CC-4267-A66E-19B39B5861F3}">
      <dsp:nvSpPr>
        <dsp:cNvPr id="0" name=""/>
        <dsp:cNvSpPr/>
      </dsp:nvSpPr>
      <dsp:spPr>
        <a:xfrm>
          <a:off x="4083710" y="745201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745201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114807" y="1730586"/>
          <a:ext cx="4055655" cy="3527213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–  Задание 25 получило более детальную формулировку, за его правильное выполнение можно заработать 4 балла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–  Смысл понятия должен быть раскрыт четко, недвусмысленно, не быть тавтологичным и не повторять то, что уже написано в тексте задания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–  В задании 29 ученик не получит баллов за задание, если его тезис не отразит смысла высказывания</a:t>
          </a:r>
          <a:endParaRPr lang="ru-RU" sz="1800" kern="1200" dirty="0"/>
        </a:p>
      </dsp:txBody>
      <dsp:txXfrm>
        <a:off x="4114807" y="1730586"/>
        <a:ext cx="4055655" cy="352721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316202"/>
          <a:ext cx="8839200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316202"/>
        <a:ext cx="8839200" cy="1287429"/>
      </dsp:txXfrm>
    </dsp:sp>
    <dsp:sp modelId="{1CA508A2-94D4-464C-9013-3524053FA770}">
      <dsp:nvSpPr>
        <dsp:cNvPr id="0" name=""/>
        <dsp:cNvSpPr/>
      </dsp:nvSpPr>
      <dsp:spPr>
        <a:xfrm>
          <a:off x="0" y="1312186"/>
          <a:ext cx="4083710" cy="287361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Задание со множественным выбором, за которое давали два балла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Максимальное количество баллов за экзамен –  59</a:t>
          </a:r>
        </a:p>
      </dsp:txBody>
      <dsp:txXfrm>
        <a:off x="0" y="1312186"/>
        <a:ext cx="4083710" cy="2873610"/>
      </dsp:txXfrm>
    </dsp:sp>
    <dsp:sp modelId="{194AC0D0-45CC-4267-A66E-19B39B5861F3}">
      <dsp:nvSpPr>
        <dsp:cNvPr id="0" name=""/>
        <dsp:cNvSpPr/>
      </dsp:nvSpPr>
      <dsp:spPr>
        <a:xfrm>
          <a:off x="4083710" y="745201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745201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114807" y="1730586"/>
          <a:ext cx="4055655" cy="3527213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 – Новая модель задания в линии 2: в нем будут оценивать умение анализировать таблицу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За новое задание можно будет получить только один балл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Максимальное количество баллов за экзамен –  58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114807" y="1730586"/>
        <a:ext cx="4055655" cy="35272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403402"/>
          <a:ext cx="883919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403402"/>
        <a:ext cx="8839199" cy="1287429"/>
      </dsp:txXfrm>
    </dsp:sp>
    <dsp:sp modelId="{1CA508A2-94D4-464C-9013-3524053FA770}">
      <dsp:nvSpPr>
        <dsp:cNvPr id="0" name=""/>
        <dsp:cNvSpPr/>
      </dsp:nvSpPr>
      <dsp:spPr>
        <a:xfrm>
          <a:off x="0" y="1399387"/>
          <a:ext cx="4083710" cy="287361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– выбранные предметы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– форма сдачи экзамена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 – </a:t>
          </a:r>
          <a:r>
            <a:rPr lang="ru-RU" sz="2400" kern="1200" dirty="0" smtClean="0"/>
            <a:t>язык сдачи</a:t>
          </a:r>
          <a:endParaRPr lang="ru-RU" sz="2400" kern="1200" dirty="0"/>
        </a:p>
      </dsp:txBody>
      <dsp:txXfrm>
        <a:off x="0" y="1399387"/>
        <a:ext cx="4083710" cy="2873610"/>
      </dsp:txXfrm>
    </dsp:sp>
    <dsp:sp modelId="{194AC0D0-45CC-4267-A66E-19B39B5861F3}">
      <dsp:nvSpPr>
        <dsp:cNvPr id="0" name=""/>
        <dsp:cNvSpPr/>
      </dsp:nvSpPr>
      <dsp:spPr>
        <a:xfrm>
          <a:off x="4083710" y="832402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832402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083710" y="1828386"/>
          <a:ext cx="4083710" cy="2873610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выбранные предметы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форма проведения экзамена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срок и язык, на котором ученик планирует сдавать экзамен (если он изучает родной язык)</a:t>
          </a:r>
          <a:endParaRPr lang="ru-RU" sz="2400" kern="1200" dirty="0"/>
        </a:p>
      </dsp:txBody>
      <dsp:txXfrm>
        <a:off x="4083710" y="1828386"/>
        <a:ext cx="4083710" cy="287361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316001"/>
          <a:ext cx="8839200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316001"/>
        <a:ext cx="8839200" cy="1287429"/>
      </dsp:txXfrm>
    </dsp:sp>
    <dsp:sp modelId="{1CA508A2-94D4-464C-9013-3524053FA770}">
      <dsp:nvSpPr>
        <dsp:cNvPr id="0" name=""/>
        <dsp:cNvSpPr/>
      </dsp:nvSpPr>
      <dsp:spPr>
        <a:xfrm>
          <a:off x="0" y="1311986"/>
          <a:ext cx="4083710" cy="287361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– нет академической задолженности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– на промежуточной аттестации оценки – не ниже тройки</a:t>
          </a:r>
          <a:endParaRPr lang="ru-RU" sz="2400" kern="1200" dirty="0"/>
        </a:p>
      </dsp:txBody>
      <dsp:txXfrm>
        <a:off x="0" y="1311986"/>
        <a:ext cx="4083710" cy="2873610"/>
      </dsp:txXfrm>
    </dsp:sp>
    <dsp:sp modelId="{194AC0D0-45CC-4267-A66E-19B39B5861F3}">
      <dsp:nvSpPr>
        <dsp:cNvPr id="0" name=""/>
        <dsp:cNvSpPr/>
      </dsp:nvSpPr>
      <dsp:spPr>
        <a:xfrm>
          <a:off x="4083710" y="745001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745001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097737" y="1729778"/>
          <a:ext cx="4055655" cy="3223213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нет академической задолженности </a:t>
          </a:r>
          <a:endParaRPr lang="ru-RU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на промежуточной аттестации оценки – не ниже тройки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зачет на итоговом собеседовании по русскому языку</a:t>
          </a:r>
          <a:endParaRPr lang="ru-RU" sz="2400" kern="1200" dirty="0"/>
        </a:p>
      </dsp:txBody>
      <dsp:txXfrm>
        <a:off x="4097737" y="1729778"/>
        <a:ext cx="4055655" cy="322321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862742-C415-4B2E-9A18-969B81111C4E}">
      <dsp:nvSpPr>
        <dsp:cNvPr id="0" name=""/>
        <dsp:cNvSpPr/>
      </dsp:nvSpPr>
      <dsp:spPr>
        <a:xfrm>
          <a:off x="3437434" y="401580"/>
          <a:ext cx="1430931" cy="1430908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AAB80-B9BF-4F95-BC43-1F0D4ECF8E22}">
      <dsp:nvSpPr>
        <dsp:cNvPr id="0" name=""/>
        <dsp:cNvSpPr/>
      </dsp:nvSpPr>
      <dsp:spPr>
        <a:xfrm>
          <a:off x="786290" y="1405829"/>
          <a:ext cx="1759749" cy="133072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99467-4188-4EC7-BE5D-D91E6D019E9B}">
      <dsp:nvSpPr>
        <dsp:cNvPr id="0" name=""/>
        <dsp:cNvSpPr/>
      </dsp:nvSpPr>
      <dsp:spPr>
        <a:xfrm>
          <a:off x="1884126" y="23"/>
          <a:ext cx="4537546" cy="223402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 </a:t>
          </a:r>
          <a:r>
            <a:rPr lang="ru-RU" sz="2000" kern="1200" dirty="0" smtClean="0"/>
            <a:t>Если ваши ученики изучают китайский язык как второй иностранный язык, они могут сдать его на ЕГЭ</a:t>
          </a:r>
          <a:endParaRPr lang="ru-RU" sz="2000" kern="1200" dirty="0"/>
        </a:p>
      </dsp:txBody>
      <dsp:txXfrm>
        <a:off x="1884126" y="23"/>
        <a:ext cx="4537546" cy="2234023"/>
      </dsp:txXfrm>
    </dsp:sp>
    <dsp:sp modelId="{7FE973C9-3E5B-4F78-8CDF-A84CB44C1DC0}">
      <dsp:nvSpPr>
        <dsp:cNvPr id="0" name=""/>
        <dsp:cNvSpPr/>
      </dsp:nvSpPr>
      <dsp:spPr>
        <a:xfrm>
          <a:off x="4010651" y="2447419"/>
          <a:ext cx="284497" cy="284497"/>
        </a:xfrm>
        <a:prstGeom prst="flowChartConnecto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2F352-048E-469F-82C7-ADA056B49142}">
      <dsp:nvSpPr>
        <dsp:cNvPr id="0" name=""/>
        <dsp:cNvSpPr/>
      </dsp:nvSpPr>
      <dsp:spPr>
        <a:xfrm>
          <a:off x="3437434" y="3309879"/>
          <a:ext cx="1430931" cy="1430908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C0FB2-F8B0-4623-BB39-55311C9CA189}">
      <dsp:nvSpPr>
        <dsp:cNvPr id="0" name=""/>
        <dsp:cNvSpPr/>
      </dsp:nvSpPr>
      <dsp:spPr>
        <a:xfrm>
          <a:off x="5891688" y="2367720"/>
          <a:ext cx="1759749" cy="1330723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88F1C7-CC2E-40D5-BE60-AF013000DAF2}">
      <dsp:nvSpPr>
        <dsp:cNvPr id="0" name=""/>
        <dsp:cNvSpPr/>
      </dsp:nvSpPr>
      <dsp:spPr>
        <a:xfrm>
          <a:off x="1786193" y="2945290"/>
          <a:ext cx="4733412" cy="216008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Второй иностранный язык обязателен для изучения в школе (пункт 18.3.1 ФГОС ООО)</a:t>
          </a:r>
          <a:endParaRPr lang="ru-RU" sz="2000" kern="1200" dirty="0"/>
        </a:p>
      </dsp:txBody>
      <dsp:txXfrm>
        <a:off x="1786193" y="2945290"/>
        <a:ext cx="4733412" cy="216008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403402"/>
          <a:ext cx="8839200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403402"/>
        <a:ext cx="8839200" cy="1287429"/>
      </dsp:txXfrm>
    </dsp:sp>
    <dsp:sp modelId="{1CA508A2-94D4-464C-9013-3524053FA770}">
      <dsp:nvSpPr>
        <dsp:cNvPr id="0" name=""/>
        <dsp:cNvSpPr/>
      </dsp:nvSpPr>
      <dsp:spPr>
        <a:xfrm>
          <a:off x="0" y="1399387"/>
          <a:ext cx="4083710" cy="287361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 ППЭ должны были организовать экзамен на компьютере только для слепых участников</a:t>
          </a:r>
          <a:endParaRPr lang="ru-RU" sz="2400" kern="1200" dirty="0"/>
        </a:p>
      </dsp:txBody>
      <dsp:txXfrm>
        <a:off x="0" y="1399387"/>
        <a:ext cx="4083710" cy="2873610"/>
      </dsp:txXfrm>
    </dsp:sp>
    <dsp:sp modelId="{194AC0D0-45CC-4267-A66E-19B39B5861F3}">
      <dsp:nvSpPr>
        <dsp:cNvPr id="0" name=""/>
        <dsp:cNvSpPr/>
      </dsp:nvSpPr>
      <dsp:spPr>
        <a:xfrm>
          <a:off x="4083710" y="832402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832402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114787" y="1828789"/>
          <a:ext cx="4021556" cy="2873610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Все участники экзамена с инвалидностью или с ОВЗ теперь могут по желанию пройти экзамен на компьютере</a:t>
          </a:r>
          <a:endParaRPr lang="ru-RU" sz="2400" kern="1200" dirty="0"/>
        </a:p>
      </dsp:txBody>
      <dsp:txXfrm>
        <a:off x="4114787" y="1828789"/>
        <a:ext cx="4021556" cy="287361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403402"/>
          <a:ext cx="8839200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403402"/>
        <a:ext cx="8839200" cy="1287429"/>
      </dsp:txXfrm>
    </dsp:sp>
    <dsp:sp modelId="{1CA508A2-94D4-464C-9013-3524053FA770}">
      <dsp:nvSpPr>
        <dsp:cNvPr id="0" name=""/>
        <dsp:cNvSpPr/>
      </dsp:nvSpPr>
      <dsp:spPr>
        <a:xfrm>
          <a:off x="0" y="1399387"/>
          <a:ext cx="4083710" cy="287361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26 заданий</a:t>
          </a:r>
          <a:endParaRPr lang="ru-RU" sz="2400" kern="1200" dirty="0"/>
        </a:p>
      </dsp:txBody>
      <dsp:txXfrm>
        <a:off x="0" y="1399387"/>
        <a:ext cx="4083710" cy="2873610"/>
      </dsp:txXfrm>
    </dsp:sp>
    <dsp:sp modelId="{194AC0D0-45CC-4267-A66E-19B39B5861F3}">
      <dsp:nvSpPr>
        <dsp:cNvPr id="0" name=""/>
        <dsp:cNvSpPr/>
      </dsp:nvSpPr>
      <dsp:spPr>
        <a:xfrm>
          <a:off x="4083710" y="832402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832402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097737" y="1828789"/>
          <a:ext cx="4055655" cy="2873610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27 заданий: добавили задание 21, в котором проверяется умение делать пунктуационный анализ текста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задания 2, 9–12 – в новом формате</a:t>
          </a:r>
          <a:endParaRPr lang="ru-RU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/>
        </a:p>
      </dsp:txBody>
      <dsp:txXfrm>
        <a:off x="4097737" y="1828789"/>
        <a:ext cx="4055655" cy="287361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403402"/>
          <a:ext cx="8839200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403402"/>
        <a:ext cx="8839200" cy="1287429"/>
      </dsp:txXfrm>
    </dsp:sp>
    <dsp:sp modelId="{1CA508A2-94D4-464C-9013-3524053FA770}">
      <dsp:nvSpPr>
        <dsp:cNvPr id="0" name=""/>
        <dsp:cNvSpPr/>
      </dsp:nvSpPr>
      <dsp:spPr>
        <a:xfrm>
          <a:off x="0" y="1371599"/>
          <a:ext cx="4083710" cy="3471608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– В задании 27 ученику, чтобы набрать высший балл по критерию № 2, нужно было только привести два примера-иллюстрации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Ученик должен был привести не менее двух аргументов для обоснования своей позиции</a:t>
          </a:r>
        </a:p>
      </dsp:txBody>
      <dsp:txXfrm>
        <a:off x="0" y="1371599"/>
        <a:ext cx="4083710" cy="3471608"/>
      </dsp:txXfrm>
    </dsp:sp>
    <dsp:sp modelId="{194AC0D0-45CC-4267-A66E-19B39B5861F3}">
      <dsp:nvSpPr>
        <dsp:cNvPr id="0" name=""/>
        <dsp:cNvSpPr/>
      </dsp:nvSpPr>
      <dsp:spPr>
        <a:xfrm>
          <a:off x="4083710" y="832402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832402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097737" y="1828789"/>
          <a:ext cx="4055655" cy="2873610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Теперь необходимо показать связь между примерами-иллюстрациями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Достаточно просто обосновать свою позицию</a:t>
          </a:r>
          <a:endParaRPr lang="ru-RU" sz="2400" kern="1200" dirty="0"/>
        </a:p>
      </dsp:txBody>
      <dsp:txXfrm>
        <a:off x="4097737" y="1828789"/>
        <a:ext cx="4055655" cy="287361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403402"/>
          <a:ext cx="8839200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403402"/>
        <a:ext cx="8839200" cy="1287429"/>
      </dsp:txXfrm>
    </dsp:sp>
    <dsp:sp modelId="{1CA508A2-94D4-464C-9013-3524053FA770}">
      <dsp:nvSpPr>
        <dsp:cNvPr id="0" name=""/>
        <dsp:cNvSpPr/>
      </dsp:nvSpPr>
      <dsp:spPr>
        <a:xfrm>
          <a:off x="0" y="1399387"/>
          <a:ext cx="4083710" cy="287361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Для сочинения предлагалась только одна тема</a:t>
          </a:r>
          <a:endParaRPr lang="ru-RU" sz="2400" kern="1200" dirty="0"/>
        </a:p>
      </dsp:txBody>
      <dsp:txXfrm>
        <a:off x="0" y="1399387"/>
        <a:ext cx="4083710" cy="2873610"/>
      </dsp:txXfrm>
    </dsp:sp>
    <dsp:sp modelId="{194AC0D0-45CC-4267-A66E-19B39B5861F3}">
      <dsp:nvSpPr>
        <dsp:cNvPr id="0" name=""/>
        <dsp:cNvSpPr/>
      </dsp:nvSpPr>
      <dsp:spPr>
        <a:xfrm>
          <a:off x="4083710" y="832402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832402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097737" y="1828789"/>
          <a:ext cx="4055655" cy="2873610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 задании 40 нужно выбрать одну из двух тем для развернутого текста-рассуждения и выразить свою точку зрения</a:t>
          </a:r>
          <a:endParaRPr lang="ru-RU" sz="2400" kern="1200" dirty="0"/>
        </a:p>
      </dsp:txBody>
      <dsp:txXfrm>
        <a:off x="4097737" y="1828789"/>
        <a:ext cx="4055655" cy="287361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A94C-02ED-42C8-9951-4D5A239C1AD9}">
      <dsp:nvSpPr>
        <dsp:cNvPr id="0" name=""/>
        <dsp:cNvSpPr/>
      </dsp:nvSpPr>
      <dsp:spPr>
        <a:xfrm>
          <a:off x="0" y="354298"/>
          <a:ext cx="8839200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Было</a:t>
          </a:r>
          <a:endParaRPr lang="ru-RU" sz="3200" b="1" kern="1200" dirty="0"/>
        </a:p>
      </dsp:txBody>
      <dsp:txXfrm>
        <a:off x="0" y="354298"/>
        <a:ext cx="8839200" cy="1287429"/>
      </dsp:txXfrm>
    </dsp:sp>
    <dsp:sp modelId="{1CA508A2-94D4-464C-9013-3524053FA770}">
      <dsp:nvSpPr>
        <dsp:cNvPr id="0" name=""/>
        <dsp:cNvSpPr/>
      </dsp:nvSpPr>
      <dsp:spPr>
        <a:xfrm>
          <a:off x="0" y="1350283"/>
          <a:ext cx="4083710" cy="287361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– Ученик набирал 0 баллов, если допускал больше одной ошибки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– Требование ответить на вопрос не было четко прописано: текст должен был только соотноситься с вопросом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– При оценке задания учитывали, не исказил ли ученик позицию автора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/>
        </a:p>
      </dsp:txBody>
      <dsp:txXfrm>
        <a:off x="0" y="1350283"/>
        <a:ext cx="4083710" cy="2873610"/>
      </dsp:txXfrm>
    </dsp:sp>
    <dsp:sp modelId="{194AC0D0-45CC-4267-A66E-19B39B5861F3}">
      <dsp:nvSpPr>
        <dsp:cNvPr id="0" name=""/>
        <dsp:cNvSpPr/>
      </dsp:nvSpPr>
      <dsp:spPr>
        <a:xfrm>
          <a:off x="4083710" y="783298"/>
          <a:ext cx="4755489" cy="12874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4379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Стало</a:t>
          </a:r>
          <a:endParaRPr lang="ru-RU" sz="3200" b="1" kern="1200" dirty="0"/>
        </a:p>
      </dsp:txBody>
      <dsp:txXfrm>
        <a:off x="4083710" y="783298"/>
        <a:ext cx="4755489" cy="1287429"/>
      </dsp:txXfrm>
    </dsp:sp>
    <dsp:sp modelId="{E75DE61E-449D-4D78-A000-760AAA650389}">
      <dsp:nvSpPr>
        <dsp:cNvPr id="0" name=""/>
        <dsp:cNvSpPr/>
      </dsp:nvSpPr>
      <dsp:spPr>
        <a:xfrm>
          <a:off x="4097737" y="1751495"/>
          <a:ext cx="4055655" cy="3374825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– В заданиях 8 и 15 ученик наберет 1 балл по критерию «Привлечение текста произведения для аргументации», даже если допустил две фактические ошибки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– Чтобы получить максимальное количество баллов по критерию «Соответствие ответа заданию», ученик должен дать ответ на поставленный вопрос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– Задания 9 и 16 будут оцениваться по тому, насколько убедительно сопоставлено выбранное произведение с предложенным текстом</a:t>
          </a:r>
          <a:endParaRPr lang="ru-RU" sz="1700" kern="1200" dirty="0"/>
        </a:p>
      </dsp:txBody>
      <dsp:txXfrm>
        <a:off x="4097737" y="1751495"/>
        <a:ext cx="4055655" cy="3374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EFA5E-B264-4BA7-A30A-35C999ECEC9F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47FE3-5556-40FA-83C8-8D2C10E4B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1308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47FE3-5556-40FA-83C8-8D2C10E4BD3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75000"/>
            </a:schemeClr>
          </a:solidFill>
          <a:ln cap="rnd"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59129-7447-4FCA-A342-2C659F36AF09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290F1-70A1-4C6C-ADE3-46D3307C8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  <p:sldLayoutId id="2147483657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lumMod val="95000"/>
                  <a:lumOff val="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ü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ü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0600" y="2286000"/>
            <a:ext cx="7315200" cy="25146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6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</a:t>
            </a:r>
            <a:r>
              <a:rPr lang="ru-RU" sz="6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изменилось</a:t>
            </a:r>
            <a:r>
              <a:rPr lang="en-US" sz="6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6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ГИА-2019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859866125"/>
              </p:ext>
            </p:extLst>
          </p:nvPr>
        </p:nvGraphicFramePr>
        <p:xfrm>
          <a:off x="228600" y="1219200"/>
          <a:ext cx="8839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Участники с ОВЗ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295648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981200"/>
            <a:ext cx="6477000" cy="3429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№5.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Новое </a:t>
            </a:r>
            <a:r>
              <a:rPr lang="ru-RU" dirty="0"/>
              <a:t>задание по русскому языку </a:t>
            </a:r>
          </a:p>
        </p:txBody>
      </p:sp>
    </p:spTree>
    <p:extLst>
      <p:ext uri="{BB962C8B-B14F-4D97-AF65-F5344CB8AC3E}">
        <p14:creationId xmlns="" xmlns:p14="http://schemas.microsoft.com/office/powerpoint/2010/main" val="12518986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168750608"/>
              </p:ext>
            </p:extLst>
          </p:nvPr>
        </p:nvGraphicFramePr>
        <p:xfrm>
          <a:off x="228600" y="1219200"/>
          <a:ext cx="8839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Русский язык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39900435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905000"/>
            <a:ext cx="8382000" cy="3581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№6.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Оценивать </a:t>
            </a:r>
            <a:r>
              <a:rPr lang="ru-RU" dirty="0"/>
              <a:t>задание 27 в ЕГЭ по русскому языку будут по-новому</a:t>
            </a:r>
          </a:p>
        </p:txBody>
      </p:sp>
    </p:spTree>
    <p:extLst>
      <p:ext uri="{BB962C8B-B14F-4D97-AF65-F5344CB8AC3E}">
        <p14:creationId xmlns="" xmlns:p14="http://schemas.microsoft.com/office/powerpoint/2010/main" val="1825944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1758963375"/>
              </p:ext>
            </p:extLst>
          </p:nvPr>
        </p:nvGraphicFramePr>
        <p:xfrm>
          <a:off x="228600" y="1219200"/>
          <a:ext cx="8839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Русский язык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19323641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981200"/>
            <a:ext cx="6477000" cy="3429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№7.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Две </a:t>
            </a:r>
            <a:r>
              <a:rPr lang="ru-RU" dirty="0"/>
              <a:t>темы для сочинения по английскому языку </a:t>
            </a:r>
          </a:p>
        </p:txBody>
      </p:sp>
    </p:spTree>
    <p:extLst>
      <p:ext uri="{BB962C8B-B14F-4D97-AF65-F5344CB8AC3E}">
        <p14:creationId xmlns="" xmlns:p14="http://schemas.microsoft.com/office/powerpoint/2010/main" val="27618841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333483814"/>
              </p:ext>
            </p:extLst>
          </p:nvPr>
        </p:nvGraphicFramePr>
        <p:xfrm>
          <a:off x="228600" y="1219200"/>
          <a:ext cx="8839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Английский язык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18974176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752600"/>
            <a:ext cx="6705600" cy="3124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№8.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Изменили </a:t>
            </a:r>
            <a:r>
              <a:rPr lang="ru-RU" dirty="0"/>
              <a:t>критерии оценки развернутых ответов в ЕГЭ по </a:t>
            </a:r>
            <a:r>
              <a:rPr lang="ru-RU" dirty="0" smtClean="0"/>
              <a:t>литературе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729135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105844418"/>
              </p:ext>
            </p:extLst>
          </p:nvPr>
        </p:nvGraphicFramePr>
        <p:xfrm>
          <a:off x="228600" y="915516"/>
          <a:ext cx="8839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Литература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28788313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1003679397"/>
              </p:ext>
            </p:extLst>
          </p:nvPr>
        </p:nvGraphicFramePr>
        <p:xfrm>
          <a:off x="228600" y="990600"/>
          <a:ext cx="8839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История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3581656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1981200"/>
            <a:ext cx="4876800" cy="30781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№1.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Надо </a:t>
            </a:r>
            <a:r>
              <a:rPr lang="ru-RU" dirty="0"/>
              <a:t>указать сроки сдачи в заявлении на участие в ГИА </a:t>
            </a:r>
          </a:p>
        </p:txBody>
      </p:sp>
    </p:spTree>
    <p:extLst>
      <p:ext uri="{BB962C8B-B14F-4D97-AF65-F5344CB8AC3E}">
        <p14:creationId xmlns="" xmlns:p14="http://schemas.microsoft.com/office/powerpoint/2010/main" val="2742308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752600"/>
            <a:ext cx="6705600" cy="3124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№10.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Изменили </a:t>
            </a:r>
            <a:r>
              <a:rPr lang="ru-RU" dirty="0"/>
              <a:t>критерии оценки заданий 25 и 29 ЕГЭ по обществознанию </a:t>
            </a:r>
          </a:p>
        </p:txBody>
      </p:sp>
    </p:spTree>
    <p:extLst>
      <p:ext uri="{BB962C8B-B14F-4D97-AF65-F5344CB8AC3E}">
        <p14:creationId xmlns="" xmlns:p14="http://schemas.microsoft.com/office/powerpoint/2010/main" val="4274214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148266969"/>
              </p:ext>
            </p:extLst>
          </p:nvPr>
        </p:nvGraphicFramePr>
        <p:xfrm>
          <a:off x="228600" y="990600"/>
          <a:ext cx="8839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Обществознание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19538300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752600"/>
            <a:ext cx="6705600" cy="3124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№11.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Новая </a:t>
            </a:r>
            <a:r>
              <a:rPr lang="ru-RU" dirty="0"/>
              <a:t>модель задания с таблицей в </a:t>
            </a:r>
            <a:r>
              <a:rPr lang="ru-RU"/>
              <a:t>ЕГЭ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по </a:t>
            </a:r>
            <a:r>
              <a:rPr lang="ru-RU" dirty="0"/>
              <a:t>биологии </a:t>
            </a:r>
          </a:p>
        </p:txBody>
      </p:sp>
    </p:spTree>
    <p:extLst>
      <p:ext uri="{BB962C8B-B14F-4D97-AF65-F5344CB8AC3E}">
        <p14:creationId xmlns="" xmlns:p14="http://schemas.microsoft.com/office/powerpoint/2010/main" val="260584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3398393242"/>
              </p:ext>
            </p:extLst>
          </p:nvPr>
        </p:nvGraphicFramePr>
        <p:xfrm>
          <a:off x="228600" y="990600"/>
          <a:ext cx="8839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Биология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24863107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990600" y="2286000"/>
            <a:ext cx="7315200" cy="25146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6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80299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1431389365"/>
              </p:ext>
            </p:extLst>
          </p:nvPr>
        </p:nvGraphicFramePr>
        <p:xfrm>
          <a:off x="228600" y="1219200"/>
          <a:ext cx="8839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Заявление на ЕГЭ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12258719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3554987838"/>
              </p:ext>
            </p:extLst>
          </p:nvPr>
        </p:nvGraphicFramePr>
        <p:xfrm>
          <a:off x="228600" y="1219200"/>
          <a:ext cx="8839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Заявление на ОГЭ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18484327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981200"/>
            <a:ext cx="6934200" cy="3429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№2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Новое </a:t>
            </a:r>
            <a:r>
              <a:rPr lang="ru-RU" dirty="0"/>
              <a:t>условие допуска к ОГЭ – зачет на собеседовании по русскому языку </a:t>
            </a:r>
          </a:p>
        </p:txBody>
      </p:sp>
    </p:spTree>
    <p:extLst>
      <p:ext uri="{BB962C8B-B14F-4D97-AF65-F5344CB8AC3E}">
        <p14:creationId xmlns="" xmlns:p14="http://schemas.microsoft.com/office/powerpoint/2010/main" val="28859245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111243680"/>
              </p:ext>
            </p:extLst>
          </p:nvPr>
        </p:nvGraphicFramePr>
        <p:xfrm>
          <a:off x="228600" y="1219200"/>
          <a:ext cx="8839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81000" y="382116"/>
            <a:ext cx="4727575" cy="9894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Допуск к экзамену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24386716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981200"/>
            <a:ext cx="6477000" cy="3429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№3.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Можно </a:t>
            </a:r>
            <a:r>
              <a:rPr lang="ru-RU" dirty="0"/>
              <a:t>сдать экзамен по китайскому языку в рамках ЕГЭ </a:t>
            </a:r>
          </a:p>
        </p:txBody>
      </p:sp>
    </p:spTree>
    <p:extLst>
      <p:ext uri="{BB962C8B-B14F-4D97-AF65-F5344CB8AC3E}">
        <p14:creationId xmlns="" xmlns:p14="http://schemas.microsoft.com/office/powerpoint/2010/main" val="14201214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699493838"/>
              </p:ext>
            </p:extLst>
          </p:nvPr>
        </p:nvGraphicFramePr>
        <p:xfrm>
          <a:off x="304800" y="1066800"/>
          <a:ext cx="8305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649276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981200"/>
            <a:ext cx="6629400" cy="3200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№4.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Изменили </a:t>
            </a:r>
            <a:r>
              <a:rPr lang="ru-RU" dirty="0"/>
              <a:t>условия для участников экзамена с </a:t>
            </a:r>
            <a:r>
              <a:rPr lang="ru-RU" dirty="0" smtClean="0"/>
              <a:t>ОВЗ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348935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C_MS_RU_School1_2007v_Russia_TP01028318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3E2F1D0E8E87468B289CB57281B996" ma:contentTypeVersion="1" ma:contentTypeDescription="Create a new document." ma:contentTypeScope="" ma:versionID="62a345c190c3e02e35f6075a6cd279fe">
  <xsd:schema xmlns:xsd="http://www.w3.org/2001/XMLSchema" xmlns:xs="http://www.w3.org/2001/XMLSchema" xmlns:p="http://schemas.microsoft.com/office/2006/metadata/properties" xmlns:ns2="aac074f3-af53-40eb-acd1-e8ca9658e9e1" targetNamespace="http://schemas.microsoft.com/office/2006/metadata/properties" ma:root="true" ma:fieldsID="6e89e516250c3f4b948741447e1442ad" ns2:_="">
    <xsd:import namespace="aac074f3-af53-40eb-acd1-e8ca9658e9e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074f3-af53-40eb-acd1-e8ca9658e9e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59669A-2780-496E-AF00-0DFD8378B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c074f3-af53-40eb-acd1-e8ca9658e9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856BB2-6B76-4F89-B6BE-F5AE42F89A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F1FDC7-F1A7-4701-A425-2DE9E93F5CB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aac074f3-af53-40eb-acd1-e8ca9658e9e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MSC_MS_RU_School1_2007v_Russia_TP010283181</Template>
  <TotalTime>0</TotalTime>
  <Words>664</Words>
  <Application>Microsoft Office PowerPoint</Application>
  <PresentationFormat>Экран (4:3)</PresentationFormat>
  <Paragraphs>100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MSC_MS_RU_School1_2007v_Russia_TP010283181</vt:lpstr>
      <vt:lpstr>Что изменилось в ГИА-2019</vt:lpstr>
      <vt:lpstr>Изменение №1. Надо указать сроки сдачи в заявлении на участие в ГИА </vt:lpstr>
      <vt:lpstr>Слайд 3</vt:lpstr>
      <vt:lpstr>Слайд 4</vt:lpstr>
      <vt:lpstr>Изменение №2.  Новое условие допуска к ОГЭ – зачет на собеседовании по русскому языку </vt:lpstr>
      <vt:lpstr>Слайд 6</vt:lpstr>
      <vt:lpstr>Изменение №3.  Можно сдать экзамен по китайскому языку в рамках ЕГЭ </vt:lpstr>
      <vt:lpstr>Слайд 8</vt:lpstr>
      <vt:lpstr>Изменение №4.  Изменили условия для участников экзамена с ОВЗ </vt:lpstr>
      <vt:lpstr>Слайд 10</vt:lpstr>
      <vt:lpstr>Изменение №5.  Новое задание по русскому языку </vt:lpstr>
      <vt:lpstr>Слайд 12</vt:lpstr>
      <vt:lpstr>Изменение №6.  Оценивать задание 27 в ЕГЭ по русскому языку будут по-новому</vt:lpstr>
      <vt:lpstr>Слайд 14</vt:lpstr>
      <vt:lpstr>Изменение №7.  Две темы для сочинения по английскому языку </vt:lpstr>
      <vt:lpstr>Слайд 16</vt:lpstr>
      <vt:lpstr>Изменение №8.  Изменили критерии оценки развернутых ответов в ЕГЭ по литературе</vt:lpstr>
      <vt:lpstr>Слайд 18</vt:lpstr>
      <vt:lpstr>Слайд 19</vt:lpstr>
      <vt:lpstr>Изменение №10.  Изменили критерии оценки заданий 25 и 29 ЕГЭ по обществознанию </vt:lpstr>
      <vt:lpstr>Слайд 21</vt:lpstr>
      <vt:lpstr>Изменение №11.  Новая модель задания с таблицей в ЕГЭ  по биологии </vt:lpstr>
      <vt:lpstr>Слайд 23</vt:lpstr>
      <vt:lpstr>Слайд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:description/>
  <cp:lastModifiedBy/>
  <cp:revision>1</cp:revision>
  <dcterms:created xsi:type="dcterms:W3CDTF">2014-08-18T12:52:52Z</dcterms:created>
  <dcterms:modified xsi:type="dcterms:W3CDTF">2019-02-19T17:26:20Z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0x010100B03E2F1D0E8E87468B289CB57281B996</vt:lpwstr>
  </property>
  <property fmtid="{D5CDD505-2E9C-101B-9397-08002B2CF9AE}" pid="3" name="DocVizPreviewMetadata_Count">
    <vt:i4>2</vt:i4>
  </property>
  <property fmtid="{D5CDD505-2E9C-101B-9397-08002B2CF9AE}" pid="4" name="DocVizPreviewMetadata_0">
    <vt:lpwstr>300x225x2</vt:lpwstr>
  </property>
</Properties>
</file>