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58" r:id="rId2"/>
    <p:sldId id="259" r:id="rId3"/>
    <p:sldId id="260" r:id="rId4"/>
    <p:sldId id="261" r:id="rId5"/>
    <p:sldId id="262" r:id="rId6"/>
    <p:sldId id="263" r:id="rId7"/>
    <p:sldId id="265" r:id="rId8"/>
  </p:sldIdLst>
  <p:sldSz cx="12801600" cy="9601200" type="A3"/>
  <p:notesSz cx="9144000" cy="6858000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sz="25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sz="25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sz="25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sz="25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sz="25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sz="25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sz="25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sz="25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sz="25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3024">
          <p15:clr>
            <a:srgbClr val="A4A3A4"/>
          </p15:clr>
        </p15:guide>
        <p15:guide id="2" pos="4032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2D0E0"/>
    <a:srgbClr val="FF9900"/>
    <a:srgbClr val="E6CCDB"/>
    <a:srgbClr val="DEE1D1"/>
    <a:srgbClr val="DCE5CD"/>
    <a:srgbClr val="FFFF00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4542" autoAdjust="0"/>
    <p:restoredTop sz="94660"/>
  </p:normalViewPr>
  <p:slideViewPr>
    <p:cSldViewPr>
      <p:cViewPr varScale="1">
        <p:scale>
          <a:sx n="78" d="100"/>
          <a:sy n="78" d="100"/>
        </p:scale>
        <p:origin x="2322" y="114"/>
      </p:cViewPr>
      <p:guideLst>
        <p:guide orient="horz" pos="3024"/>
        <p:guide pos="4032"/>
      </p:guideLst>
    </p:cSldViewPr>
  </p:slideViewPr>
  <p:notesTextViewPr>
    <p:cViewPr>
      <p:scale>
        <a:sx n="200" d="100"/>
        <a:sy n="2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8F76D84F-D73A-47C9-B94F-97439865EDB7}" type="datetimeFigureOut">
              <a:rPr lang="ru-RU"/>
              <a:pPr>
                <a:defRPr/>
              </a:pPr>
              <a:t>22.10.2016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4350"/>
            <a:ext cx="3429000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5180013" y="6513513"/>
            <a:ext cx="3962400" cy="3429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4758F226-A71A-432B-840D-33BD671F4026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25ED491-1249-4602-AE86-374B81F48AFA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0616482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ABD6815-D6E7-49B2-8B8C-24B0E39A31E4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3622336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826FF9F-9D1E-4CED-B9D1-03D74D4CE80F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0911255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6BAAA08-89FA-4E42-810A-CBB51A979F35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0916622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D67B3C5-AF5F-47B1-871F-05C888063D88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1708684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3B57BB2-280F-4241-A137-DE8C02F5FE59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5501459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D4381C1-D4DF-4FE1-B3B6-78F606865349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6951063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6185D6E-C983-49CA-8ED5-E7AFBDD86F8D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1570634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2AF3BCD-21A2-41D4-9496-78044C600795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4550143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B6192D2-D69F-4DE9-BBB9-0C800B874116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2212757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 lIns="91440" tIns="45720" rIns="91440" bIns="45720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21ACCBA-0BAD-44CA-94A8-10DA7BA0A0E9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501786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39763" y="384175"/>
            <a:ext cx="11522075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28016" tIns="64008" rIns="128016" bIns="6400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39763" y="2239963"/>
            <a:ext cx="11522075" cy="6337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28016" tIns="64008" rIns="128016" bIns="6400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39763" y="8743950"/>
            <a:ext cx="2987675" cy="6667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128016" tIns="64008" rIns="128016" bIns="64008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20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373563" y="8743950"/>
            <a:ext cx="4054475" cy="6667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128016" tIns="64008" rIns="128016" bIns="64008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20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9174163" y="8743950"/>
            <a:ext cx="2987675" cy="6667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128016" tIns="64008" rIns="128016" bIns="64008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2000"/>
            </a:lvl1pPr>
          </a:lstStyle>
          <a:p>
            <a:fld id="{970F7343-8EAE-4525-9561-9C8DDEEC7E95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279525" rtl="0" eaLnBrk="0" fontAlgn="base" hangingPunct="0">
        <a:spcBef>
          <a:spcPct val="0"/>
        </a:spcBef>
        <a:spcAft>
          <a:spcPct val="0"/>
        </a:spcAft>
        <a:defRPr sz="62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defTabSz="1279525" rtl="0" eaLnBrk="0" fontAlgn="base" hangingPunct="0">
        <a:spcBef>
          <a:spcPct val="0"/>
        </a:spcBef>
        <a:spcAft>
          <a:spcPct val="0"/>
        </a:spcAft>
        <a:defRPr sz="62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ctr" defTabSz="1279525" rtl="0" eaLnBrk="0" fontAlgn="base" hangingPunct="0">
        <a:spcBef>
          <a:spcPct val="0"/>
        </a:spcBef>
        <a:spcAft>
          <a:spcPct val="0"/>
        </a:spcAft>
        <a:defRPr sz="62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ctr" defTabSz="1279525" rtl="0" eaLnBrk="0" fontAlgn="base" hangingPunct="0">
        <a:spcBef>
          <a:spcPct val="0"/>
        </a:spcBef>
        <a:spcAft>
          <a:spcPct val="0"/>
        </a:spcAft>
        <a:defRPr sz="62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ctr" defTabSz="1279525" rtl="0" eaLnBrk="0" fontAlgn="base" hangingPunct="0">
        <a:spcBef>
          <a:spcPct val="0"/>
        </a:spcBef>
        <a:spcAft>
          <a:spcPct val="0"/>
        </a:spcAft>
        <a:defRPr sz="62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marL="479425" indent="-479425" algn="l" defTabSz="1279525" rtl="0" eaLnBrk="0" fontAlgn="base" hangingPunct="0">
        <a:spcBef>
          <a:spcPct val="20000"/>
        </a:spcBef>
        <a:spcAft>
          <a:spcPct val="0"/>
        </a:spcAft>
        <a:buChar char="•"/>
        <a:defRPr sz="4500" kern="1200">
          <a:solidFill>
            <a:schemeClr val="tx1"/>
          </a:solidFill>
          <a:latin typeface="+mn-lt"/>
          <a:ea typeface="+mn-ea"/>
          <a:cs typeface="+mn-cs"/>
        </a:defRPr>
      </a:lvl1pPr>
      <a:lvl2pPr marL="1039813" indent="-400050" algn="l" defTabSz="1279525" rtl="0" eaLnBrk="0" fontAlgn="base" hangingPunct="0">
        <a:spcBef>
          <a:spcPct val="20000"/>
        </a:spcBef>
        <a:spcAft>
          <a:spcPct val="0"/>
        </a:spcAft>
        <a:buChar char="–"/>
        <a:defRPr sz="3900" kern="1200">
          <a:solidFill>
            <a:schemeClr val="tx1"/>
          </a:solidFill>
          <a:latin typeface="+mn-lt"/>
          <a:ea typeface="+mn-ea"/>
          <a:cs typeface="+mn-cs"/>
        </a:defRPr>
      </a:lvl2pPr>
      <a:lvl3pPr marL="1600200" indent="-320675" algn="l" defTabSz="1279525" rtl="0" eaLnBrk="0" fontAlgn="base" hangingPunct="0">
        <a:spcBef>
          <a:spcPct val="20000"/>
        </a:spcBef>
        <a:spcAft>
          <a:spcPct val="0"/>
        </a:spcAft>
        <a:buChar char="•"/>
        <a:defRPr sz="3400" kern="1200">
          <a:solidFill>
            <a:schemeClr val="tx1"/>
          </a:solidFill>
          <a:latin typeface="+mn-lt"/>
          <a:ea typeface="+mn-ea"/>
          <a:cs typeface="+mn-cs"/>
        </a:defRPr>
      </a:lvl3pPr>
      <a:lvl4pPr marL="2239963" indent="-319088" algn="l" defTabSz="1279525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2879725" indent="-319088" algn="l" defTabSz="1279525" rtl="0" eaLnBrk="0" fontAlgn="base" hangingPunct="0">
        <a:spcBef>
          <a:spcPct val="20000"/>
        </a:spcBef>
        <a:spcAft>
          <a:spcPct val="0"/>
        </a:spcAft>
        <a:buChar char="»"/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pn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10" Type="http://schemas.openxmlformats.org/officeDocument/2006/relationships/image" Target="../media/image9.emf"/><Relationship Id="rId4" Type="http://schemas.openxmlformats.org/officeDocument/2006/relationships/image" Target="../media/image3.png"/><Relationship Id="rId9" Type="http://schemas.openxmlformats.org/officeDocument/2006/relationships/image" Target="../media/image8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2.png"/><Relationship Id="rId7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10" Type="http://schemas.openxmlformats.org/officeDocument/2006/relationships/image" Target="../media/image9.emf"/><Relationship Id="rId4" Type="http://schemas.openxmlformats.org/officeDocument/2006/relationships/image" Target="../media/image3.png"/><Relationship Id="rId9" Type="http://schemas.openxmlformats.org/officeDocument/2006/relationships/image" Target="../media/image11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2.png"/><Relationship Id="rId7" Type="http://schemas.openxmlformats.org/officeDocument/2006/relationships/image" Target="../media/image1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eg"/><Relationship Id="rId5" Type="http://schemas.openxmlformats.org/officeDocument/2006/relationships/image" Target="../media/image4.png"/><Relationship Id="rId10" Type="http://schemas.openxmlformats.org/officeDocument/2006/relationships/image" Target="../media/image9.emf"/><Relationship Id="rId4" Type="http://schemas.openxmlformats.org/officeDocument/2006/relationships/image" Target="../media/image3.png"/><Relationship Id="rId9" Type="http://schemas.openxmlformats.org/officeDocument/2006/relationships/image" Target="../media/image1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Мочалин\Desktop\новый-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801600" cy="960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Заголовок 11"/>
          <p:cNvSpPr txBox="1">
            <a:spLocks/>
          </p:cNvSpPr>
          <p:nvPr/>
        </p:nvSpPr>
        <p:spPr bwMode="auto">
          <a:xfrm>
            <a:off x="1981200" y="990600"/>
            <a:ext cx="9609138" cy="762000"/>
          </a:xfrm>
          <a:prstGeom prst="rect">
            <a:avLst/>
          </a:prstGeom>
          <a:noFill/>
          <a:ln>
            <a:noFill/>
          </a:ln>
          <a:extLst/>
        </p:spPr>
        <p:txBody>
          <a:bodyPr lIns="70371" tIns="35181" rIns="70371" bIns="35181" anchor="ctr"/>
          <a:lstStyle>
            <a:lvl1pPr defTabSz="7048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44525" indent="-246063" defTabSz="7048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90600" indent="-196850" defTabSz="7048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89063" indent="-198438" defTabSz="7048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784350" indent="-196850" defTabSz="7048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241550" indent="-196850" defTabSz="7048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698750" indent="-196850" defTabSz="7048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155950" indent="-196850" defTabSz="7048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613150" indent="-196850" defTabSz="7048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ru-RU" altLang="ru-RU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ЭТО ДОЛЖЕН ЗНАТЬ КАЖДЫЙ </a:t>
            </a:r>
          </a:p>
          <a:p>
            <a:pPr algn="ctr" eaLnBrk="1" hangingPunct="1">
              <a:defRPr/>
            </a:pPr>
            <a:r>
              <a:rPr lang="ru-RU" altLang="ru-RU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РЕБЕНОК</a:t>
            </a:r>
          </a:p>
        </p:txBody>
      </p:sp>
      <p:pic>
        <p:nvPicPr>
          <p:cNvPr id="10" name="Picture 6"/>
          <p:cNvPicPr>
            <a:picLocks noChangeAspect="1" noChangeArrowheads="1"/>
          </p:cNvPicPr>
          <p:nvPr/>
        </p:nvPicPr>
        <p:blipFill>
          <a:blip r:embed="rId3" cstate="print">
            <a:extLst/>
          </a:blip>
          <a:srcRect/>
          <a:stretch>
            <a:fillRect/>
          </a:stretch>
        </p:blipFill>
        <p:spPr bwMode="auto">
          <a:xfrm rot="5400000">
            <a:off x="-4198234" y="4647195"/>
            <a:ext cx="9552432" cy="258041"/>
          </a:xfrm>
          <a:prstGeom prst="rect">
            <a:avLst/>
          </a:prstGeom>
          <a:noFill/>
          <a:ln>
            <a:noFill/>
          </a:ln>
          <a:effectLst>
            <a:glow rad="1905000">
              <a:schemeClr val="accent1">
                <a:alpha val="3000"/>
              </a:schemeClr>
            </a:glow>
            <a:outerShdw dist="35921" dir="2700000" algn="ctr" rotWithShape="0">
              <a:schemeClr val="bg2"/>
            </a:outerShdw>
            <a:softEdge rad="0"/>
          </a:effectLst>
          <a:extLst/>
        </p:spPr>
      </p:pic>
      <p:sp>
        <p:nvSpPr>
          <p:cNvPr id="2053" name="Rectangle 9"/>
          <p:cNvSpPr>
            <a:spLocks noChangeArrowheads="1"/>
          </p:cNvSpPr>
          <p:nvPr/>
        </p:nvSpPr>
        <p:spPr bwMode="auto">
          <a:xfrm>
            <a:off x="2133600" y="212725"/>
            <a:ext cx="9280525" cy="38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9358" tIns="39679" rIns="79358" bIns="39679">
            <a:spAutoFit/>
          </a:bodyPr>
          <a:lstStyle>
            <a:lvl1pPr defTabSz="793750">
              <a:defRPr sz="2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793750">
              <a:defRPr sz="2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793750">
              <a:defRPr sz="2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793750">
              <a:defRPr sz="2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793750">
              <a:defRPr sz="2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79375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79375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79375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79375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20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СИЛЬНАЯ ГРАЖДАНСКАЯ ОБОРОНА – ЗАЩИЩЕННОЕ ГОСУДАРСТВО</a:t>
            </a:r>
          </a:p>
        </p:txBody>
      </p:sp>
      <p:pic>
        <p:nvPicPr>
          <p:cNvPr id="2" name="Рисунок 4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148013" y="7818438"/>
            <a:ext cx="7596187" cy="170656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/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60438" y="106363"/>
            <a:ext cx="1033462" cy="13874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062" name="Text Box 17"/>
          <p:cNvSpPr txBox="1">
            <a:spLocks noChangeArrowheads="1"/>
          </p:cNvSpPr>
          <p:nvPr/>
        </p:nvSpPr>
        <p:spPr bwMode="auto">
          <a:xfrm>
            <a:off x="5638800" y="9159875"/>
            <a:ext cx="2520950" cy="44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36000" tIns="36000" rIns="36000" bIns="36000">
            <a:spAutoFit/>
          </a:bodyPr>
          <a:lstStyle/>
          <a:p>
            <a:pPr defTabSz="1279525">
              <a:defRPr/>
            </a:pPr>
            <a:r>
              <a:rPr lang="ru-RU" altLang="ru-RU" sz="2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charset="0"/>
              </a:rPr>
              <a:t>Тверская область</a:t>
            </a:r>
          </a:p>
        </p:txBody>
      </p:sp>
      <p:sp>
        <p:nvSpPr>
          <p:cNvPr id="19" name="Заголовок 11"/>
          <p:cNvSpPr txBox="1">
            <a:spLocks/>
          </p:cNvSpPr>
          <p:nvPr/>
        </p:nvSpPr>
        <p:spPr bwMode="auto">
          <a:xfrm>
            <a:off x="5486400" y="1752600"/>
            <a:ext cx="2819400" cy="5410200"/>
          </a:xfrm>
          <a:prstGeom prst="rect">
            <a:avLst/>
          </a:prstGeom>
          <a:noFill/>
          <a:ln>
            <a:noFill/>
          </a:ln>
          <a:extLst/>
        </p:spPr>
        <p:txBody>
          <a:bodyPr lIns="70371" tIns="35181" rIns="70371" bIns="35181" anchor="ctr"/>
          <a:lstStyle>
            <a:lvl1pPr defTabSz="7048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44525" indent="-246063" defTabSz="7048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90600" indent="-196850" defTabSz="7048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89063" indent="-198438" defTabSz="7048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784350" indent="-196850" defTabSz="7048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241550" indent="-196850" defTabSz="7048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698750" indent="-196850" defTabSz="7048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155950" indent="-196850" defTabSz="7048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613150" indent="-196850" defTabSz="7048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ru-RU" altLang="ru-RU" sz="7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01</a:t>
            </a:r>
          </a:p>
          <a:p>
            <a:pPr algn="ctr" eaLnBrk="1" hangingPunct="1">
              <a:defRPr/>
            </a:pPr>
            <a:endParaRPr lang="ru-RU" altLang="ru-RU" sz="2000" b="1" dirty="0" smtClean="0">
              <a:solidFill>
                <a:srgbClr val="FFFF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</a:endParaRPr>
          </a:p>
          <a:p>
            <a:pPr algn="ctr" eaLnBrk="1" hangingPunct="1">
              <a:defRPr/>
            </a:pPr>
            <a:r>
              <a:rPr lang="ru-RU" altLang="ru-RU" sz="7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101</a:t>
            </a:r>
          </a:p>
          <a:p>
            <a:pPr algn="ctr" eaLnBrk="1" hangingPunct="1">
              <a:defRPr/>
            </a:pPr>
            <a:endParaRPr lang="ru-RU" altLang="ru-RU" sz="2000" b="1" dirty="0" smtClean="0">
              <a:solidFill>
                <a:srgbClr val="FFFF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</a:endParaRPr>
          </a:p>
          <a:p>
            <a:pPr algn="ctr" eaLnBrk="1" hangingPunct="1">
              <a:defRPr/>
            </a:pPr>
            <a:r>
              <a:rPr lang="ru-RU" altLang="ru-RU" sz="7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112</a:t>
            </a:r>
          </a:p>
        </p:txBody>
      </p:sp>
      <p:pic>
        <p:nvPicPr>
          <p:cNvPr id="2065" name="Picture 17" descr="http://ds14.voadm.gov.spb.ru/izobrazhenie0002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371600" y="1981200"/>
            <a:ext cx="3940175" cy="2895600"/>
          </a:xfrm>
          <a:prstGeom prst="rect">
            <a:avLst/>
          </a:prstGeom>
          <a:noFill/>
          <a:effectLst>
            <a:outerShdw blurRad="304800" dist="76200" dir="14640000" sx="107000" sy="107000" algn="br" rotWithShape="0">
              <a:srgbClr val="FF0000">
                <a:alpha val="34000"/>
              </a:srgbClr>
            </a:outerShdw>
          </a:effectLst>
        </p:spPr>
      </p:pic>
      <p:pic>
        <p:nvPicPr>
          <p:cNvPr id="2067" name="Picture 19" descr="http://ds14.voadm.gov.spb.ru/izobrazhenie0004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8305800" y="1905000"/>
            <a:ext cx="3962400" cy="2913063"/>
          </a:xfrm>
          <a:prstGeom prst="rect">
            <a:avLst/>
          </a:prstGeom>
          <a:noFill/>
          <a:effectLst>
            <a:outerShdw blurRad="520700" dist="38100" dir="18900000" sx="107000" sy="107000" algn="bl" rotWithShape="0">
              <a:srgbClr val="FF0000">
                <a:alpha val="40000"/>
              </a:srgbClr>
            </a:outerShdw>
          </a:effectLst>
        </p:spPr>
      </p:pic>
      <p:pic>
        <p:nvPicPr>
          <p:cNvPr id="2069" name="Picture 21" descr="http://ds14.voadm.gov.spb.ru/izobrazhenie0003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8305800" y="5105400"/>
            <a:ext cx="4008438" cy="2922588"/>
          </a:xfrm>
          <a:prstGeom prst="rect">
            <a:avLst/>
          </a:prstGeom>
          <a:noFill/>
          <a:effectLst>
            <a:outerShdw blurRad="355600" dist="38100" dir="2700000" sx="107000" sy="107000" algn="tl" rotWithShape="0">
              <a:srgbClr val="FF0000">
                <a:alpha val="40000"/>
              </a:srgbClr>
            </a:outerShdw>
          </a:effectLst>
        </p:spPr>
      </p:pic>
      <p:pic>
        <p:nvPicPr>
          <p:cNvPr id="2071" name="Picture 23" descr="http://ds14.voadm.gov.spb.ru/izobrazhenie0001.jpg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1384300" y="5181600"/>
            <a:ext cx="3959225" cy="2895600"/>
          </a:xfrm>
          <a:prstGeom prst="rect">
            <a:avLst/>
          </a:prstGeom>
          <a:noFill/>
          <a:effectLst>
            <a:outerShdw blurRad="457200" dist="38100" dir="8100000" sx="107000" sy="107000" algn="tr" rotWithShape="0">
              <a:srgbClr val="FF0000">
                <a:alpha val="40000"/>
              </a:srgbClr>
            </a:outerShdw>
          </a:effectLst>
        </p:spPr>
      </p:pic>
      <p:pic>
        <p:nvPicPr>
          <p:cNvPr id="4" name="Picture 748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563350" y="0"/>
            <a:ext cx="123825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Мочалин\Desktop\новый-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801600" cy="960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Заголовок 11"/>
          <p:cNvSpPr txBox="1">
            <a:spLocks/>
          </p:cNvSpPr>
          <p:nvPr/>
        </p:nvSpPr>
        <p:spPr bwMode="auto">
          <a:xfrm>
            <a:off x="1981200" y="990600"/>
            <a:ext cx="9609138" cy="762000"/>
          </a:xfrm>
          <a:prstGeom prst="rect">
            <a:avLst/>
          </a:prstGeom>
          <a:noFill/>
          <a:ln>
            <a:noFill/>
          </a:ln>
          <a:extLst/>
        </p:spPr>
        <p:txBody>
          <a:bodyPr lIns="70371" tIns="35181" rIns="70371" bIns="35181" anchor="ctr"/>
          <a:lstStyle>
            <a:lvl1pPr defTabSz="7048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44525" indent="-246063" defTabSz="7048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90600" indent="-196850" defTabSz="7048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89063" indent="-198438" defTabSz="7048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784350" indent="-196850" defTabSz="7048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241550" indent="-196850" defTabSz="7048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698750" indent="-196850" defTabSz="7048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155950" indent="-196850" defTabSz="7048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613150" indent="-196850" defTabSz="7048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ru-RU" altLang="ru-RU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ЭТО ДОЛЖЕН ЗНАТЬ КАЖДЫЙ </a:t>
            </a:r>
          </a:p>
          <a:p>
            <a:pPr algn="ctr" eaLnBrk="1" hangingPunct="1">
              <a:defRPr/>
            </a:pPr>
            <a:r>
              <a:rPr lang="ru-RU" altLang="ru-RU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РЕБЕНОК</a:t>
            </a:r>
          </a:p>
        </p:txBody>
      </p:sp>
      <p:pic>
        <p:nvPicPr>
          <p:cNvPr id="10" name="Picture 6"/>
          <p:cNvPicPr>
            <a:picLocks noChangeAspect="1" noChangeArrowheads="1"/>
          </p:cNvPicPr>
          <p:nvPr/>
        </p:nvPicPr>
        <p:blipFill>
          <a:blip r:embed="rId3" cstate="print">
            <a:extLst/>
          </a:blip>
          <a:srcRect/>
          <a:stretch>
            <a:fillRect/>
          </a:stretch>
        </p:blipFill>
        <p:spPr bwMode="auto">
          <a:xfrm rot="5400000">
            <a:off x="-4198234" y="4647195"/>
            <a:ext cx="9552432" cy="258041"/>
          </a:xfrm>
          <a:prstGeom prst="rect">
            <a:avLst/>
          </a:prstGeom>
          <a:noFill/>
          <a:ln>
            <a:noFill/>
          </a:ln>
          <a:effectLst>
            <a:glow rad="1905000">
              <a:schemeClr val="accent1">
                <a:alpha val="3000"/>
              </a:schemeClr>
            </a:glow>
            <a:outerShdw dist="35921" dir="2700000" algn="ctr" rotWithShape="0">
              <a:schemeClr val="bg2"/>
            </a:outerShdw>
            <a:softEdge rad="0"/>
          </a:effectLst>
          <a:extLst/>
        </p:spPr>
      </p:pic>
      <p:sp>
        <p:nvSpPr>
          <p:cNvPr id="3077" name="Rectangle 9"/>
          <p:cNvSpPr>
            <a:spLocks noChangeArrowheads="1"/>
          </p:cNvSpPr>
          <p:nvPr/>
        </p:nvSpPr>
        <p:spPr bwMode="auto">
          <a:xfrm>
            <a:off x="2133600" y="212725"/>
            <a:ext cx="9280525" cy="38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9358" tIns="39679" rIns="79358" bIns="39679">
            <a:spAutoFit/>
          </a:bodyPr>
          <a:lstStyle>
            <a:lvl1pPr defTabSz="793750">
              <a:defRPr sz="2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793750">
              <a:defRPr sz="2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793750">
              <a:defRPr sz="2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793750">
              <a:defRPr sz="2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793750">
              <a:defRPr sz="2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79375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79375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79375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79375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20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СИЛЬНАЯ ГРАЖДАНСКАЯ ОБОРОНА – ЗАЩИЩЕННОЕ ГОСУДАРСТВО</a:t>
            </a:r>
          </a:p>
        </p:txBody>
      </p:sp>
      <p:pic>
        <p:nvPicPr>
          <p:cNvPr id="2" name="Рисунок 4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148013" y="7818438"/>
            <a:ext cx="7596187" cy="170656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/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60438" y="106363"/>
            <a:ext cx="1033462" cy="13874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062" name="Text Box 17"/>
          <p:cNvSpPr txBox="1">
            <a:spLocks noChangeArrowheads="1"/>
          </p:cNvSpPr>
          <p:nvPr/>
        </p:nvSpPr>
        <p:spPr bwMode="auto">
          <a:xfrm>
            <a:off x="5638800" y="9159875"/>
            <a:ext cx="2520950" cy="44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36000" tIns="36000" rIns="36000" bIns="36000">
            <a:spAutoFit/>
          </a:bodyPr>
          <a:lstStyle/>
          <a:p>
            <a:pPr defTabSz="1279525">
              <a:defRPr/>
            </a:pPr>
            <a:r>
              <a:rPr lang="ru-RU" altLang="ru-RU" sz="2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charset="0"/>
              </a:rPr>
              <a:t>Тверская область</a:t>
            </a:r>
          </a:p>
        </p:txBody>
      </p:sp>
      <p:sp>
        <p:nvSpPr>
          <p:cNvPr id="19" name="Заголовок 11"/>
          <p:cNvSpPr txBox="1">
            <a:spLocks/>
          </p:cNvSpPr>
          <p:nvPr/>
        </p:nvSpPr>
        <p:spPr bwMode="auto">
          <a:xfrm>
            <a:off x="5486400" y="1752600"/>
            <a:ext cx="2819400" cy="5410200"/>
          </a:xfrm>
          <a:prstGeom prst="rect">
            <a:avLst/>
          </a:prstGeom>
          <a:noFill/>
          <a:ln>
            <a:noFill/>
          </a:ln>
          <a:extLst/>
        </p:spPr>
        <p:txBody>
          <a:bodyPr lIns="70371" tIns="35181" rIns="70371" bIns="35181" anchor="ctr"/>
          <a:lstStyle>
            <a:lvl1pPr defTabSz="7048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44525" indent="-246063" defTabSz="7048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90600" indent="-196850" defTabSz="7048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89063" indent="-198438" defTabSz="7048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784350" indent="-196850" defTabSz="7048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241550" indent="-196850" defTabSz="7048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698750" indent="-196850" defTabSz="7048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155950" indent="-196850" defTabSz="7048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613150" indent="-196850" defTabSz="7048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ru-RU" altLang="ru-RU" sz="7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01</a:t>
            </a:r>
          </a:p>
          <a:p>
            <a:pPr algn="ctr" eaLnBrk="1" hangingPunct="1">
              <a:defRPr/>
            </a:pPr>
            <a:endParaRPr lang="ru-RU" altLang="ru-RU" sz="2000" b="1" dirty="0" smtClean="0">
              <a:solidFill>
                <a:srgbClr val="FFFF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</a:endParaRPr>
          </a:p>
          <a:p>
            <a:pPr algn="ctr" eaLnBrk="1" hangingPunct="1">
              <a:defRPr/>
            </a:pPr>
            <a:r>
              <a:rPr lang="ru-RU" altLang="ru-RU" sz="7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101</a:t>
            </a:r>
          </a:p>
          <a:p>
            <a:pPr algn="ctr" eaLnBrk="1" hangingPunct="1">
              <a:defRPr/>
            </a:pPr>
            <a:endParaRPr lang="ru-RU" altLang="ru-RU" sz="2000" b="1" dirty="0" smtClean="0">
              <a:solidFill>
                <a:srgbClr val="FFFF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</a:endParaRPr>
          </a:p>
          <a:p>
            <a:pPr algn="ctr" eaLnBrk="1" hangingPunct="1">
              <a:defRPr/>
            </a:pPr>
            <a:r>
              <a:rPr lang="ru-RU" altLang="ru-RU" sz="7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112</a:t>
            </a:r>
          </a:p>
        </p:txBody>
      </p:sp>
      <p:pic>
        <p:nvPicPr>
          <p:cNvPr id="2065" name="Picture 17" descr="http://ds14.voadm.gov.spb.ru/izobrazhenie0002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371600" y="1981200"/>
            <a:ext cx="3940175" cy="2895600"/>
          </a:xfrm>
          <a:prstGeom prst="rect">
            <a:avLst/>
          </a:prstGeom>
          <a:noFill/>
          <a:effectLst>
            <a:outerShdw blurRad="304800" dist="76200" dir="14640000" sx="107000" sy="107000" algn="br" rotWithShape="0">
              <a:srgbClr val="FF0000">
                <a:alpha val="34000"/>
              </a:srgbClr>
            </a:outerShdw>
          </a:effectLst>
        </p:spPr>
      </p:pic>
      <p:pic>
        <p:nvPicPr>
          <p:cNvPr id="2069" name="Picture 21" descr="http://ds14.voadm.gov.spb.ru/izobrazhenie0003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8305800" y="5181600"/>
            <a:ext cx="4008438" cy="2922588"/>
          </a:xfrm>
          <a:prstGeom prst="rect">
            <a:avLst/>
          </a:prstGeom>
          <a:noFill/>
          <a:effectLst>
            <a:outerShdw blurRad="355600" dist="38100" dir="2700000" sx="107000" sy="107000" algn="tl" rotWithShape="0">
              <a:srgbClr val="FF0000">
                <a:alpha val="40000"/>
              </a:srgbClr>
            </a:outerShdw>
          </a:effectLst>
        </p:spPr>
      </p:pic>
      <p:pic>
        <p:nvPicPr>
          <p:cNvPr id="38914" name="Picture 2" descr="http://ds.odes.obr55.ru/files/2016/02/%D0%B4%D0%BE%D1%80%D0%BE%D0%B3%D0%B0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71600" y="5257800"/>
            <a:ext cx="3971925" cy="2798763"/>
          </a:xfrm>
          <a:prstGeom prst="rect">
            <a:avLst/>
          </a:prstGeom>
          <a:noFill/>
          <a:effectLst>
            <a:outerShdw blurRad="457200" dist="38100" dir="8100000" sx="107000" sy="107000" algn="tr" rotWithShape="0">
              <a:srgbClr val="FF0000">
                <a:alpha val="40000"/>
              </a:srgbClr>
            </a:outerShdw>
          </a:effectLst>
        </p:spPr>
      </p:pic>
      <p:pic>
        <p:nvPicPr>
          <p:cNvPr id="38918" name="Picture 6" descr="http://180dsarh.rsou.ru/assets/img/resized/2-r-h1000-q100-m1456734338.jpg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8305800" y="1925638"/>
            <a:ext cx="4038600" cy="2836862"/>
          </a:xfrm>
          <a:prstGeom prst="rect">
            <a:avLst/>
          </a:prstGeom>
          <a:noFill/>
          <a:effectLst>
            <a:outerShdw blurRad="520700" dist="38100" dir="18900000" sx="107000" sy="107000" algn="bl" rotWithShape="0">
              <a:srgbClr val="FF0000">
                <a:alpha val="40000"/>
              </a:srgbClr>
            </a:outerShdw>
          </a:effectLst>
        </p:spPr>
      </p:pic>
      <p:pic>
        <p:nvPicPr>
          <p:cNvPr id="3086" name="Picture 748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631613" y="0"/>
            <a:ext cx="1169987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Мочалин\Desktop\новый-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801600" cy="960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Заголовок 11"/>
          <p:cNvSpPr txBox="1">
            <a:spLocks/>
          </p:cNvSpPr>
          <p:nvPr/>
        </p:nvSpPr>
        <p:spPr bwMode="auto">
          <a:xfrm>
            <a:off x="1981200" y="990600"/>
            <a:ext cx="9609138" cy="762000"/>
          </a:xfrm>
          <a:prstGeom prst="rect">
            <a:avLst/>
          </a:prstGeom>
          <a:noFill/>
          <a:ln>
            <a:noFill/>
          </a:ln>
          <a:extLst/>
        </p:spPr>
        <p:txBody>
          <a:bodyPr lIns="70371" tIns="35181" rIns="70371" bIns="35181" anchor="ctr"/>
          <a:lstStyle>
            <a:lvl1pPr defTabSz="7048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44525" indent="-246063" defTabSz="7048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90600" indent="-196850" defTabSz="7048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89063" indent="-198438" defTabSz="7048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784350" indent="-196850" defTabSz="7048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241550" indent="-196850" defTabSz="7048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698750" indent="-196850" defTabSz="7048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155950" indent="-196850" defTabSz="7048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613150" indent="-196850" defTabSz="7048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ru-RU" altLang="ru-RU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ЭТО ДОЛЖЕН ЗНАТЬ КАЖДЫЙ </a:t>
            </a:r>
          </a:p>
          <a:p>
            <a:pPr algn="ctr" eaLnBrk="1" hangingPunct="1">
              <a:defRPr/>
            </a:pPr>
            <a:r>
              <a:rPr lang="ru-RU" altLang="ru-RU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РЕБЕНОК</a:t>
            </a:r>
          </a:p>
        </p:txBody>
      </p:sp>
      <p:pic>
        <p:nvPicPr>
          <p:cNvPr id="10" name="Picture 6"/>
          <p:cNvPicPr>
            <a:picLocks noChangeAspect="1" noChangeArrowheads="1"/>
          </p:cNvPicPr>
          <p:nvPr/>
        </p:nvPicPr>
        <p:blipFill>
          <a:blip r:embed="rId3" cstate="print">
            <a:extLst/>
          </a:blip>
          <a:srcRect/>
          <a:stretch>
            <a:fillRect/>
          </a:stretch>
        </p:blipFill>
        <p:spPr bwMode="auto">
          <a:xfrm rot="5400000">
            <a:off x="-4198234" y="4647195"/>
            <a:ext cx="9552432" cy="258041"/>
          </a:xfrm>
          <a:prstGeom prst="rect">
            <a:avLst/>
          </a:prstGeom>
          <a:noFill/>
          <a:ln>
            <a:noFill/>
          </a:ln>
          <a:effectLst>
            <a:glow rad="1905000">
              <a:schemeClr val="accent1">
                <a:alpha val="3000"/>
              </a:schemeClr>
            </a:glow>
            <a:outerShdw dist="35921" dir="2700000" algn="ctr" rotWithShape="0">
              <a:schemeClr val="bg2"/>
            </a:outerShdw>
            <a:softEdge rad="0"/>
          </a:effectLst>
          <a:extLst/>
        </p:spPr>
      </p:pic>
      <p:sp>
        <p:nvSpPr>
          <p:cNvPr id="4101" name="Rectangle 9"/>
          <p:cNvSpPr>
            <a:spLocks noChangeArrowheads="1"/>
          </p:cNvSpPr>
          <p:nvPr/>
        </p:nvSpPr>
        <p:spPr bwMode="auto">
          <a:xfrm>
            <a:off x="2133600" y="212725"/>
            <a:ext cx="9280525" cy="38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9358" tIns="39679" rIns="79358" bIns="39679">
            <a:spAutoFit/>
          </a:bodyPr>
          <a:lstStyle>
            <a:lvl1pPr defTabSz="793750">
              <a:defRPr sz="2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793750">
              <a:defRPr sz="2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793750">
              <a:defRPr sz="2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793750">
              <a:defRPr sz="2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793750">
              <a:defRPr sz="2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79375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79375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79375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79375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20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СИЛЬНАЯ ГРАЖДАНСКАЯ ОБОРОНА – ЗАЩИЩЕННОЕ ГОСУДАРСТВО</a:t>
            </a:r>
          </a:p>
        </p:txBody>
      </p:sp>
      <p:pic>
        <p:nvPicPr>
          <p:cNvPr id="2" name="Рисунок 4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148013" y="7818438"/>
            <a:ext cx="7596187" cy="170656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/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60438" y="106363"/>
            <a:ext cx="1033462" cy="13874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062" name="Text Box 17"/>
          <p:cNvSpPr txBox="1">
            <a:spLocks noChangeArrowheads="1"/>
          </p:cNvSpPr>
          <p:nvPr/>
        </p:nvSpPr>
        <p:spPr bwMode="auto">
          <a:xfrm>
            <a:off x="5638800" y="9159875"/>
            <a:ext cx="2520950" cy="44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36000" tIns="36000" rIns="36000" bIns="36000">
            <a:spAutoFit/>
          </a:bodyPr>
          <a:lstStyle/>
          <a:p>
            <a:pPr defTabSz="1279525">
              <a:defRPr/>
            </a:pPr>
            <a:r>
              <a:rPr lang="ru-RU" altLang="ru-RU" sz="2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charset="0"/>
              </a:rPr>
              <a:t>Тверская область</a:t>
            </a:r>
          </a:p>
        </p:txBody>
      </p:sp>
      <p:sp>
        <p:nvSpPr>
          <p:cNvPr id="19" name="Заголовок 11"/>
          <p:cNvSpPr txBox="1">
            <a:spLocks/>
          </p:cNvSpPr>
          <p:nvPr/>
        </p:nvSpPr>
        <p:spPr bwMode="auto">
          <a:xfrm>
            <a:off x="5486400" y="1752600"/>
            <a:ext cx="2819400" cy="5410200"/>
          </a:xfrm>
          <a:prstGeom prst="rect">
            <a:avLst/>
          </a:prstGeom>
          <a:noFill/>
          <a:ln>
            <a:noFill/>
          </a:ln>
          <a:extLst/>
        </p:spPr>
        <p:txBody>
          <a:bodyPr lIns="70371" tIns="35181" rIns="70371" bIns="35181" anchor="ctr"/>
          <a:lstStyle>
            <a:lvl1pPr defTabSz="7048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44525" indent="-246063" defTabSz="7048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90600" indent="-196850" defTabSz="7048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89063" indent="-198438" defTabSz="7048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784350" indent="-196850" defTabSz="7048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241550" indent="-196850" defTabSz="7048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698750" indent="-196850" defTabSz="7048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155950" indent="-196850" defTabSz="7048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613150" indent="-196850" defTabSz="7048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ru-RU" altLang="ru-RU" sz="7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01</a:t>
            </a:r>
          </a:p>
          <a:p>
            <a:pPr algn="ctr" eaLnBrk="1" hangingPunct="1">
              <a:defRPr/>
            </a:pPr>
            <a:endParaRPr lang="ru-RU" altLang="ru-RU" sz="2000" b="1" dirty="0" smtClean="0">
              <a:solidFill>
                <a:srgbClr val="FFFF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</a:endParaRPr>
          </a:p>
          <a:p>
            <a:pPr algn="ctr" eaLnBrk="1" hangingPunct="1">
              <a:defRPr/>
            </a:pPr>
            <a:r>
              <a:rPr lang="ru-RU" altLang="ru-RU" sz="7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101</a:t>
            </a:r>
          </a:p>
          <a:p>
            <a:pPr algn="ctr" eaLnBrk="1" hangingPunct="1">
              <a:defRPr/>
            </a:pPr>
            <a:endParaRPr lang="ru-RU" altLang="ru-RU" sz="2000" b="1" dirty="0" smtClean="0">
              <a:solidFill>
                <a:srgbClr val="FFFF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</a:endParaRPr>
          </a:p>
          <a:p>
            <a:pPr algn="ctr" eaLnBrk="1" hangingPunct="1">
              <a:defRPr/>
            </a:pPr>
            <a:r>
              <a:rPr lang="ru-RU" altLang="ru-RU" sz="7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112</a:t>
            </a:r>
          </a:p>
        </p:txBody>
      </p:sp>
      <p:pic>
        <p:nvPicPr>
          <p:cNvPr id="39938" name="Picture 2" descr="http://pokrov-adm.ru/tinybrowser/files/zebra-dlya-peshehodov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43000" y="1676400"/>
            <a:ext cx="4314825" cy="3013075"/>
          </a:xfrm>
          <a:prstGeom prst="rect">
            <a:avLst/>
          </a:prstGeom>
          <a:noFill/>
          <a:effectLst>
            <a:outerShdw blurRad="304800" dist="76200" dir="14640000" sx="107000" sy="107000" algn="br" rotWithShape="0">
              <a:srgbClr val="FF0000">
                <a:alpha val="34000"/>
              </a:srgbClr>
            </a:outerShdw>
          </a:effectLst>
        </p:spPr>
      </p:pic>
      <p:pic>
        <p:nvPicPr>
          <p:cNvPr id="39940" name="Picture 4" descr="http://www.centrmag.ru/catalog/v01_05_1200_17062009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077200" y="5029200"/>
            <a:ext cx="4343400" cy="3048000"/>
          </a:xfrm>
          <a:prstGeom prst="rect">
            <a:avLst/>
          </a:prstGeom>
          <a:noFill/>
          <a:effectLst>
            <a:outerShdw blurRad="355600" dist="38100" dir="2700000" sx="107000" sy="107000" algn="tl" rotWithShape="0">
              <a:srgbClr val="FF0000">
                <a:alpha val="40000"/>
              </a:srgbClr>
            </a:outerShdw>
          </a:effectLst>
        </p:spPr>
      </p:pic>
      <p:pic>
        <p:nvPicPr>
          <p:cNvPr id="39942" name="Picture 6" descr="http://xn----7sbaklid5c1b.xn--p1ai/wp-content/uploads/2013/05/1279082995_ahtungkids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077200" y="1676400"/>
            <a:ext cx="4343400" cy="3048000"/>
          </a:xfrm>
          <a:prstGeom prst="rect">
            <a:avLst/>
          </a:prstGeom>
          <a:noFill/>
          <a:effectLst>
            <a:outerShdw blurRad="520700" dist="38100" dir="18900000" sx="107000" sy="107000" algn="bl" rotWithShape="0">
              <a:srgbClr val="FF0000">
                <a:alpha val="40000"/>
              </a:srgbClr>
            </a:outerShdw>
          </a:effectLst>
        </p:spPr>
      </p:pic>
      <p:pic>
        <p:nvPicPr>
          <p:cNvPr id="39944" name="Picture 8" descr="http://schule1tor.narod.ru/img/p15aa1_a2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43000" y="4953000"/>
            <a:ext cx="4367213" cy="3124200"/>
          </a:xfrm>
          <a:prstGeom prst="rect">
            <a:avLst/>
          </a:prstGeom>
          <a:noFill/>
          <a:effectLst>
            <a:outerShdw blurRad="457200" dist="38100" dir="8100000" sx="107000" sy="107000" algn="tr" rotWithShape="0">
              <a:srgbClr val="FF0000">
                <a:alpha val="40000"/>
              </a:srgbClr>
            </a:outerShdw>
          </a:effectLst>
        </p:spPr>
      </p:pic>
      <p:pic>
        <p:nvPicPr>
          <p:cNvPr id="4110" name="Picture 748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631613" y="0"/>
            <a:ext cx="1169987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Степанов АС\Desktop\Новая папка\_foto.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801600" cy="960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7391400"/>
            <a:ext cx="1752600" cy="2209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124" name="Picture 748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942638" y="0"/>
            <a:ext cx="1858962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352800" y="8915400"/>
            <a:ext cx="6934200" cy="5847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32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charset="0"/>
                <a:cs typeface="Arial" charset="0"/>
              </a:rPr>
              <a:t>При пожаре звоните 01, 101, 112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3" descr="C:\Users\Степанов АС\Desktop\Дети сеча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814300" cy="960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74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858963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125200" y="0"/>
            <a:ext cx="1676400" cy="2133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5486400" y="7696200"/>
            <a:ext cx="1828800" cy="10156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60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charset="0"/>
                <a:cs typeface="Arial" charset="0"/>
              </a:rPr>
              <a:t>101</a:t>
            </a:r>
            <a:endParaRPr lang="ru-RU" sz="60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00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3" descr="C:\Users\Степанов АС\Desktop\Дети сеча_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801600" cy="9663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74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858963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486400" y="8585537"/>
            <a:ext cx="1828800" cy="10156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60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charset="0"/>
                <a:cs typeface="Arial" charset="0"/>
              </a:rPr>
              <a:t>101</a:t>
            </a:r>
            <a:endParaRPr lang="ru-RU" sz="60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00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Степанов АС\Desktop\Новая папка\_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801600" cy="960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43600" y="0"/>
            <a:ext cx="1676400" cy="2133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196" name="Picture 748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430000" y="6253163"/>
            <a:ext cx="1371600" cy="1519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352800" y="8915400"/>
            <a:ext cx="6934200" cy="5847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32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charset="0"/>
                <a:cs typeface="Arial" charset="0"/>
              </a:rPr>
              <a:t>При пожаре звоните 01, 101, 112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3298</TotalTime>
  <Words>66</Words>
  <Application>Microsoft Office PowerPoint</Application>
  <PresentationFormat>A3 (297x420 мм)</PresentationFormat>
  <Paragraphs>31</Paragraphs>
  <Slides>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1" baseType="lpstr">
      <vt:lpstr>Arial</vt:lpstr>
      <vt:lpstr>Calibri</vt:lpstr>
      <vt:lpstr>Times New Roman</vt:lpstr>
      <vt:lpstr>Оформление по умолчанию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Наташка</dc:creator>
  <cp:lastModifiedBy>Евгения</cp:lastModifiedBy>
  <cp:revision>199</cp:revision>
  <cp:lastPrinted>1601-01-01T00:00:00Z</cp:lastPrinted>
  <dcterms:created xsi:type="dcterms:W3CDTF">2016-09-21T08:56:32Z</dcterms:created>
  <dcterms:modified xsi:type="dcterms:W3CDTF">2016-10-22T10:18:55Z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