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6" r:id="rId8"/>
    <p:sldId id="267" r:id="rId9"/>
    <p:sldId id="268" r:id="rId10"/>
    <p:sldId id="278" r:id="rId11"/>
    <p:sldId id="269" r:id="rId12"/>
    <p:sldId id="275" r:id="rId13"/>
    <p:sldId id="270" r:id="rId14"/>
    <p:sldId id="271" r:id="rId15"/>
    <p:sldId id="272" r:id="rId16"/>
    <p:sldId id="273" r:id="rId17"/>
    <p:sldId id="276" r:id="rId18"/>
    <p:sldId id="262" r:id="rId19"/>
    <p:sldId id="261" r:id="rId20"/>
    <p:sldId id="263" r:id="rId21"/>
    <p:sldId id="265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7178" autoAdjust="0"/>
  </p:normalViewPr>
  <p:slideViewPr>
    <p:cSldViewPr>
      <p:cViewPr varScale="1">
        <p:scale>
          <a:sx n="72" d="100"/>
          <a:sy n="72" d="100"/>
        </p:scale>
        <p:origin x="-13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851648" cy="18288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Деревня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моя, деревянная дальняя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1\Рабочий стол\поселок\y_ae189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85992"/>
            <a:ext cx="7929618" cy="40243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поселок\x_d2d12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136904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1\Рабочий стол\поселок\y_6895183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3" y="714357"/>
            <a:ext cx="7686675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1\Рабочий стол\поселок\x_e470d2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857232"/>
            <a:ext cx="7715304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поселок\x_681934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7992888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1\Рабочий стол\поселок\x_57c730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57232"/>
            <a:ext cx="7786742" cy="5286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1\Рабочий стол\поселок\z_8e70e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48680" y="-1179512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1\Рабочий стол\поселок\z_956589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1447800"/>
            <a:ext cx="12192000" cy="975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1\Рабочий стол\поселок\z_ee8707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-3071858"/>
            <a:ext cx="8358246" cy="975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1\Рабочий стол\поселок\x_e4e03f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8286808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1\Рабочий стол\поселок\x_a4509f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14356"/>
            <a:ext cx="8001056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\Рабочий стол\поселок\x_05ff1f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85794"/>
            <a:ext cx="7715304" cy="54292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Documents and Settings\1\Рабочий стол\поселок\x_664cb3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85794"/>
            <a:ext cx="8143932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\Рабочий стол\поселок\x_1b822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85794"/>
            <a:ext cx="8072494" cy="564360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поселок\x_c8b96f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3528392" cy="2448273"/>
          </a:xfrm>
          <a:prstGeom prst="rect">
            <a:avLst/>
          </a:prstGeom>
          <a:noFill/>
        </p:spPr>
      </p:pic>
      <p:pic>
        <p:nvPicPr>
          <p:cNvPr id="3075" name="Picture 3" descr="E:\поселок\x_d819156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32657"/>
            <a:ext cx="3600400" cy="2520280"/>
          </a:xfrm>
          <a:prstGeom prst="rect">
            <a:avLst/>
          </a:prstGeom>
          <a:noFill/>
        </p:spPr>
      </p:pic>
      <p:pic>
        <p:nvPicPr>
          <p:cNvPr id="3076" name="Picture 4" descr="E:\поселок\x_85b1ff3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3600400" cy="3172222"/>
          </a:xfrm>
          <a:prstGeom prst="rect">
            <a:avLst/>
          </a:prstGeom>
          <a:noFill/>
        </p:spPr>
      </p:pic>
      <p:pic>
        <p:nvPicPr>
          <p:cNvPr id="3077" name="Picture 5" descr="E:\поселок\x_738e6b9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212976"/>
            <a:ext cx="3600400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1\Рабочий стол\поселок\x_ea5e51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85794"/>
            <a:ext cx="7858180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1\Рабочий стол\поселок\x_45edab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857232"/>
            <a:ext cx="7572428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\Рабочий стол\поселок\x_1f72eb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4356"/>
            <a:ext cx="7858180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1\Рабочий стол\поселок\x_d3f111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85794"/>
            <a:ext cx="8001056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1\Рабочий стол\поселок\y_1abca98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714356"/>
            <a:ext cx="5357850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1\Рабочий стол\поселок\z_2acc0a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1602" y="-1000156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1\Рабочий стол\поселок\x_1e0aa6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14356"/>
            <a:ext cx="7500990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126</TotalTime>
  <Words>5</Words>
  <Application>Microsoft Office PowerPoint</Application>
  <PresentationFormat>Экран (4:3)</PresentationFormat>
  <Paragraphs>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Деревня моя, деревянная дальняя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Деревня моя, деревянная дальняя</dc:title>
  <cp:lastModifiedBy>Suchilkina</cp:lastModifiedBy>
  <cp:revision>18</cp:revision>
  <dcterms:modified xsi:type="dcterms:W3CDTF">2013-06-07T18:52:37Z</dcterms:modified>
</cp:coreProperties>
</file>