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8"/>
  </p:notesMasterIdLst>
  <p:sldIdLst>
    <p:sldId id="256" r:id="rId2"/>
    <p:sldId id="282" r:id="rId3"/>
    <p:sldId id="284" r:id="rId4"/>
    <p:sldId id="257" r:id="rId5"/>
    <p:sldId id="258" r:id="rId6"/>
    <p:sldId id="261" r:id="rId7"/>
    <p:sldId id="260" r:id="rId8"/>
    <p:sldId id="263" r:id="rId9"/>
    <p:sldId id="269" r:id="rId10"/>
    <p:sldId id="270" r:id="rId11"/>
    <p:sldId id="264" r:id="rId12"/>
    <p:sldId id="268" r:id="rId13"/>
    <p:sldId id="277" r:id="rId14"/>
    <p:sldId id="271" r:id="rId15"/>
    <p:sldId id="288" r:id="rId16"/>
    <p:sldId id="28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02321FE-ECB7-4391-8A4B-C3DA21333613}">
          <p14:sldIdLst>
            <p14:sldId id="256"/>
            <p14:sldId id="282"/>
            <p14:sldId id="284"/>
            <p14:sldId id="257"/>
            <p14:sldId id="258"/>
            <p14:sldId id="261"/>
            <p14:sldId id="260"/>
            <p14:sldId id="263"/>
            <p14:sldId id="269"/>
            <p14:sldId id="270"/>
            <p14:sldId id="264"/>
            <p14:sldId id="268"/>
            <p14:sldId id="277"/>
            <p14:sldId id="271"/>
            <p14:sldId id="288"/>
            <p14:sldId id="28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82857" autoAdjust="0"/>
  </p:normalViewPr>
  <p:slideViewPr>
    <p:cSldViewPr>
      <p:cViewPr varScale="1">
        <p:scale>
          <a:sx n="64" d="100"/>
          <a:sy n="64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AA355-45A0-4E7D-855A-9CA7B449AEF2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7C967-C83E-4DD9-B350-A46F210B8D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11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7C967-C83E-4DD9-B350-A46F210B8D1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316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926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10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026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622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08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59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11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43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76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296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489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BD594-40FB-4BEB-BD01-A257FBE40AF7}" type="datetimeFigureOut">
              <a:rPr lang="ru-RU" smtClean="0"/>
              <a:t>09.10.2014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C3EBD-0460-4D72-9C21-E95C83F33F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674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inizi.narod.ru/" TargetMode="External"/><Relationship Id="rId2" Type="http://schemas.openxmlformats.org/officeDocument/2006/relationships/hyperlink" Target="https://www.google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andex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8208912" cy="1470025"/>
          </a:xfrm>
          <a:solidFill>
            <a:schemeClr val="accent5">
              <a:lumMod val="75000"/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Презентация по теме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«Здоровым быть здорово»</a:t>
            </a:r>
            <a:endParaRPr lang="ru-RU" dirty="0">
              <a:solidFill>
                <a:srgbClr val="002060"/>
              </a:solidFill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Выполнила: учитель начальных </a:t>
            </a:r>
            <a:r>
              <a:rPr lang="ru-RU" dirty="0" smtClean="0">
                <a:solidFill>
                  <a:srgbClr val="C00000"/>
                </a:solidFill>
              </a:rPr>
              <a:t>классов МОУ </a:t>
            </a:r>
            <a:r>
              <a:rPr lang="ru-RU" dirty="0" err="1" smtClean="0">
                <a:solidFill>
                  <a:srgbClr val="C00000"/>
                </a:solidFill>
              </a:rPr>
              <a:t>Бологовской</a:t>
            </a:r>
            <a:r>
              <a:rPr lang="ru-RU" dirty="0" smtClean="0">
                <a:solidFill>
                  <a:srgbClr val="C00000"/>
                </a:solidFill>
              </a:rPr>
              <a:t> СОШ </a:t>
            </a:r>
            <a:r>
              <a:rPr lang="ru-RU" dirty="0" err="1" smtClean="0">
                <a:solidFill>
                  <a:srgbClr val="C00000"/>
                </a:solidFill>
              </a:rPr>
              <a:t>Андреапольского</a:t>
            </a:r>
            <a:r>
              <a:rPr lang="ru-RU" dirty="0" smtClean="0">
                <a:solidFill>
                  <a:srgbClr val="C00000"/>
                </a:solidFill>
              </a:rPr>
              <a:t> района Тверской области </a:t>
            </a:r>
            <a:r>
              <a:rPr lang="ru-RU" dirty="0" smtClean="0">
                <a:solidFill>
                  <a:srgbClr val="C00000"/>
                </a:solidFill>
              </a:rPr>
              <a:t>Христофорова Маргарита Николаевна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39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42526_html_61de44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26" y="300380"/>
            <a:ext cx="856895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83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0010-010-Rekomendatsii-shkolnik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23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015773_32176-7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02" y="293464"/>
            <a:ext cx="8676456" cy="61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1682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0001-001-Zdorovym-byt-zdorov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1"/>
          <a:stretch/>
        </p:blipFill>
        <p:spPr bwMode="auto">
          <a:xfrm>
            <a:off x="107504" y="260648"/>
            <a:ext cx="887351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96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img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4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00B0F0"/>
          </a:solidFill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C:\Users\1\Desktop\photos0-800x6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5384"/>
            <a:ext cx="8268072" cy="4824537"/>
          </a:xfrm>
          <a:prstGeom prst="rect">
            <a:avLst/>
          </a:prstGeom>
          <a:solidFill>
            <a:srgbClr val="00B0F0"/>
          </a:solidFill>
        </p:spPr>
      </p:pic>
    </p:spTree>
    <p:extLst>
      <p:ext uri="{BB962C8B-B14F-4D97-AF65-F5344CB8AC3E}">
        <p14:creationId xmlns:p14="http://schemas.microsoft.com/office/powerpoint/2010/main" val="223446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>ИСТОЧНИКИ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6600" dirty="0">
                <a:hlinkClick r:id="rId2"/>
              </a:rPr>
              <a:t>https://www.google.ru</a:t>
            </a:r>
            <a:endParaRPr lang="ru-RU" sz="6600" dirty="0"/>
          </a:p>
          <a:p>
            <a:r>
              <a:rPr lang="en-US" sz="6600" dirty="0">
                <a:hlinkClick r:id="rId3"/>
              </a:rPr>
              <a:t>http://sinizi.narod.ru/</a:t>
            </a:r>
            <a:endParaRPr lang="ru-RU" sz="6600" dirty="0"/>
          </a:p>
          <a:p>
            <a:r>
              <a:rPr lang="en-US" sz="6600" dirty="0">
                <a:hlinkClick r:id="rId4"/>
              </a:rPr>
              <a:t>http://www.gandex.ru/</a:t>
            </a:r>
            <a:endParaRPr lang="ru-RU" sz="6600"/>
          </a:p>
          <a:p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32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sz="3200" dirty="0" smtClean="0"/>
              <a:t>1. Учить детей быть здоровыми душой и телом; </a:t>
            </a:r>
          </a:p>
          <a:p>
            <a:pPr marL="137160" indent="0">
              <a:buNone/>
            </a:pPr>
            <a:r>
              <a:rPr lang="ru-RU" sz="3200" dirty="0" smtClean="0"/>
              <a:t>  применять полученные знания на практике.                      2. Формировать  у младших школьников позиции признания ценностей здоровья; чувство ответственности за сохранение  и укрепление своего здоровья.                                                                  3. Расширять знания и навыки о ЗОЖ и гигиенической культуре.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390510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609600"/>
            <a:ext cx="5544616" cy="1451248"/>
          </a:xfrm>
        </p:spPr>
        <p:txBody>
          <a:bodyPr/>
          <a:lstStyle/>
          <a:p>
            <a:r>
              <a:rPr lang="ru-RU" sz="8000" dirty="0" smtClean="0"/>
              <a:t>ЦЕЛЬ:</a:t>
            </a:r>
            <a:endParaRPr lang="ru-RU" sz="8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2780928"/>
            <a:ext cx="7632848" cy="2232248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ПРОПАГАНДА  ПРИОРИТЕТОВ   И            </a:t>
            </a:r>
          </a:p>
          <a:p>
            <a:r>
              <a:rPr lang="ru-RU" sz="3200" b="1" u="sng" dirty="0" smtClean="0">
                <a:solidFill>
                  <a:srgbClr val="FF0000"/>
                </a:solidFill>
              </a:rPr>
              <a:t>ЦЕННОСТЕЙ  ЗОЖ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22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13666286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60648"/>
            <a:ext cx="823528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72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Слагаемые здоровья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673223"/>
            <a:ext cx="3456384" cy="50111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Здоровый человек</a:t>
            </a:r>
          </a:p>
          <a:p>
            <a:pPr marL="0" indent="0" algn="ctr">
              <a:buNone/>
            </a:pPr>
            <a:r>
              <a:rPr lang="ru-RU" dirty="0" smtClean="0"/>
              <a:t> – это человек стройный, красивый, счастливый, жизнерадостный…</a:t>
            </a:r>
            <a:endParaRPr lang="ru-RU" dirty="0"/>
          </a:p>
        </p:txBody>
      </p:sp>
      <p:pic>
        <p:nvPicPr>
          <p:cNvPr id="1026" name="Picture 2" descr="C:\Users\1\Desktop\img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1673223"/>
            <a:ext cx="4824536" cy="449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23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151216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       Самый лучший способ бросить курить – не начинать курить с детства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95945"/>
            <a:ext cx="4258816" cy="475252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«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49895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«</a:t>
            </a:r>
            <a:endParaRPr lang="ru-RU" dirty="0"/>
          </a:p>
        </p:txBody>
      </p:sp>
      <p:pic>
        <p:nvPicPr>
          <p:cNvPr id="1026" name="Picture 2" descr="C:\Users\1\Desktop\img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305" y="1812776"/>
            <a:ext cx="7128792" cy="4513375"/>
          </a:xfrm>
          <a:prstGeom prst="rect">
            <a:avLst/>
          </a:prstGeom>
          <a:solidFill>
            <a:srgbClr val="00B0F0"/>
          </a:solidFill>
        </p:spPr>
      </p:pic>
    </p:spTree>
    <p:extLst>
      <p:ext uri="{BB962C8B-B14F-4D97-AF65-F5344CB8AC3E}">
        <p14:creationId xmlns:p14="http://schemas.microsoft.com/office/powerpoint/2010/main" val="349532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786a63b1bc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285"/>
            <a:ext cx="8280919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45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75606"/>
            <a:ext cx="7776864" cy="57935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0_931d2_bbd97a47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84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motivator-48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508000"/>
            <a:ext cx="8236148" cy="587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27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779</TotalTime>
  <Words>124</Words>
  <Application>Microsoft Office PowerPoint</Application>
  <PresentationFormat>Экран (4:3)</PresentationFormat>
  <Paragraphs>20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по теме  «Здоровым быть здорово»</vt:lpstr>
      <vt:lpstr>ЗАДАЧИ:</vt:lpstr>
      <vt:lpstr>ЦЕЛЬ:</vt:lpstr>
      <vt:lpstr>Презентация PowerPoint</vt:lpstr>
      <vt:lpstr>Слагаемые здоровья</vt:lpstr>
      <vt:lpstr>       Самый лучший способ бросить курить – не начинать курить с детства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ИСТОЧНИКИ: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« Мы выбираем здоровье!»</dc:title>
  <dc:creator>1</dc:creator>
  <cp:lastModifiedBy>2</cp:lastModifiedBy>
  <cp:revision>50</cp:revision>
  <dcterms:created xsi:type="dcterms:W3CDTF">2014-08-09T15:13:35Z</dcterms:created>
  <dcterms:modified xsi:type="dcterms:W3CDTF">2014-10-09T11:41:29Z</dcterms:modified>
</cp:coreProperties>
</file>