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7F26D-01EE-4338-B5DF-4CBFCBB3505B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204E-1842-4792-AFEF-563C2583C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61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8F85C6-926C-4378-A12F-888803410B30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slow">
    <p:split orient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inizi.narod.ru/" TargetMode="External"/><Relationship Id="rId2" Type="http://schemas.openxmlformats.org/officeDocument/2006/relationships/hyperlink" Target="https://www.google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andex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1ecba1fb6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75758" y="-1053245"/>
            <a:ext cx="6792484" cy="8964491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286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Выполнила: учитель начальных классов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МОУ </a:t>
            </a:r>
            <a:r>
              <a:rPr lang="ru-RU" dirty="0" err="1" smtClean="0"/>
              <a:t>Бологовской</a:t>
            </a:r>
            <a:r>
              <a:rPr lang="ru-RU" dirty="0" smtClean="0"/>
              <a:t> </a:t>
            </a:r>
            <a:r>
              <a:rPr lang="ru-RU" dirty="0" smtClean="0"/>
              <a:t>СОШ </a:t>
            </a:r>
            <a:r>
              <a:rPr lang="ru-RU" dirty="0" err="1" smtClean="0"/>
              <a:t>Андреапольского</a:t>
            </a:r>
            <a:r>
              <a:rPr lang="ru-RU" dirty="0" smtClean="0"/>
              <a:t> района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Христофорова Маргарита Николаевна</a:t>
            </a:r>
            <a:endParaRPr lang="ru-RU" dirty="0"/>
          </a:p>
        </p:txBody>
      </p:sp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772816"/>
            <a:ext cx="91440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anklin Gothic Heavy" pitchFamily="34" charset="0"/>
              </a:rPr>
              <a:t>В гостях у леса</a:t>
            </a:r>
          </a:p>
        </p:txBody>
      </p:sp>
      <p:sp>
        <p:nvSpPr>
          <p:cNvPr id="5124" name="Подзаголовок 4"/>
          <p:cNvSpPr txBox="1">
            <a:spLocks/>
          </p:cNvSpPr>
          <p:nvPr/>
        </p:nvSpPr>
        <p:spPr bwMode="auto">
          <a:xfrm>
            <a:off x="0" y="134076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</a:pPr>
            <a:r>
              <a:rPr lang="ru-RU" altLang="ru-RU" sz="3200" dirty="0">
                <a:latin typeface="Constantia" pitchFamily="18" charset="0"/>
              </a:rPr>
              <a:t>Презентация на тему: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7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Берегите русский лес</a:t>
            </a:r>
            <a:r>
              <a:rPr lang="ru-RU" dirty="0" smtClean="0"/>
              <a:t>!</a:t>
            </a:r>
          </a:p>
        </p:txBody>
      </p:sp>
      <p:pic>
        <p:nvPicPr>
          <p:cNvPr id="15363" name="Picture 10" descr="PLAF031022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38400" y="3824288"/>
            <a:ext cx="76200" cy="76200"/>
          </a:xfrm>
        </p:spPr>
      </p:pic>
      <p:sp>
        <p:nvSpPr>
          <p:cNvPr id="7680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499992" y="1412776"/>
            <a:ext cx="4320480" cy="4525962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altLang="ru-RU" sz="2000" dirty="0" smtClean="0"/>
              <a:t>   </a:t>
            </a:r>
            <a:r>
              <a:rPr lang="ru-RU" altLang="ru-RU" sz="2400" dirty="0" smtClean="0"/>
              <a:t>Берегите русский лес,</a:t>
            </a:r>
            <a:br>
              <a:rPr lang="ru-RU" altLang="ru-RU" sz="2400" dirty="0" smtClean="0"/>
            </a:br>
            <a:r>
              <a:rPr lang="ru-RU" altLang="ru-RU" sz="2400" dirty="0" smtClean="0"/>
              <a:t>Он источник всех чудес.</a:t>
            </a:r>
            <a:br>
              <a:rPr lang="ru-RU" altLang="ru-RU" sz="2400" dirty="0" smtClean="0"/>
            </a:br>
            <a:r>
              <a:rPr lang="ru-RU" altLang="ru-RU" sz="2400" dirty="0" smtClean="0"/>
              <a:t>Чтобы всюду зеленели</a:t>
            </a:r>
            <a:br>
              <a:rPr lang="ru-RU" altLang="ru-RU" sz="2400" dirty="0" smtClean="0"/>
            </a:br>
            <a:r>
              <a:rPr lang="ru-RU" altLang="ru-RU" sz="2400" dirty="0" smtClean="0"/>
              <a:t>Сосны, вязы, клёны, ели</a:t>
            </a:r>
            <a:br>
              <a:rPr lang="ru-RU" altLang="ru-RU" sz="2400" dirty="0" smtClean="0"/>
            </a:br>
            <a:r>
              <a:rPr lang="ru-RU" altLang="ru-RU" sz="2400" dirty="0" smtClean="0"/>
              <a:t>Берегите русский лес!</a:t>
            </a:r>
            <a:br>
              <a:rPr lang="ru-RU" altLang="ru-RU" sz="2400" dirty="0" smtClean="0"/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dirty="0" smtClean="0"/>
              <a:t>Милая Родина! Ты год от года</a:t>
            </a:r>
            <a:br>
              <a:rPr lang="ru-RU" altLang="ru-RU" sz="2400" dirty="0" smtClean="0"/>
            </a:br>
            <a:r>
              <a:rPr lang="ru-RU" altLang="ru-RU" sz="2400" dirty="0" smtClean="0"/>
              <a:t>Должна становиться всё краше!</a:t>
            </a:r>
            <a:br>
              <a:rPr lang="ru-RU" altLang="ru-RU" sz="2400" dirty="0" smtClean="0"/>
            </a:br>
            <a:r>
              <a:rPr lang="ru-RU" altLang="ru-RU" sz="2400" dirty="0" smtClean="0"/>
              <a:t>Охрана природы – дело народа,</a:t>
            </a:r>
            <a:br>
              <a:rPr lang="ru-RU" altLang="ru-RU" sz="2400" dirty="0" smtClean="0"/>
            </a:br>
            <a:r>
              <a:rPr lang="ru-RU" altLang="ru-RU" sz="2400" dirty="0" smtClean="0"/>
              <a:t>Моё, твоё, наше!</a:t>
            </a:r>
            <a:endParaRPr lang="ru-RU" altLang="ru-RU" sz="2000" dirty="0" smtClean="0"/>
          </a:p>
          <a:p>
            <a:pPr eaLnBrk="1" hangingPunct="1"/>
            <a:endParaRPr lang="ru-RU" altLang="ru-RU" dirty="0" smtClean="0"/>
          </a:p>
        </p:txBody>
      </p:sp>
      <p:pic>
        <p:nvPicPr>
          <p:cNvPr id="15365" name="Picture 7" descr="C:\Users\1\Desktop\1315462515_leto-otdyih-v-lesu_1024x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4248472" cy="451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15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лес карт\2_1284985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0238" y="-4763"/>
            <a:ext cx="1065371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6861" y="1143000"/>
            <a:ext cx="9019049" cy="762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rgbClr val="C00000"/>
                </a:solidFill>
                <a:latin typeface="Arial Black" pitchFamily="34" charset="0"/>
              </a:rPr>
              <a:t>Спасибо за внимание</a:t>
            </a:r>
            <a:r>
              <a:rPr lang="ru-RU" sz="4800">
                <a:solidFill>
                  <a:srgbClr val="C00000"/>
                </a:solidFill>
                <a:latin typeface="Arial Black" pitchFamily="34" charset="0"/>
              </a:rPr>
              <a:t>!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221088"/>
            <a:ext cx="8305800" cy="621716"/>
          </a:xfrm>
        </p:spPr>
        <p:txBody>
          <a:bodyPr/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www.google.ru</a:t>
            </a:r>
            <a:endParaRPr lang="ru-RU" sz="2400" dirty="0" smtClean="0"/>
          </a:p>
          <a:p>
            <a:r>
              <a:rPr lang="en-US" sz="2400" dirty="0">
                <a:hlinkClick r:id="rId3"/>
              </a:rPr>
              <a:t>http://sinizi.narod.ru</a:t>
            </a:r>
            <a:r>
              <a:rPr lang="en-US" sz="2400" dirty="0" smtClean="0">
                <a:hlinkClick r:id="rId3"/>
              </a:rPr>
              <a:t>/</a:t>
            </a:r>
            <a:endParaRPr lang="ru-RU" sz="2400" dirty="0" smtClean="0"/>
          </a:p>
          <a:p>
            <a:r>
              <a:rPr lang="en-US" sz="2400" dirty="0">
                <a:hlinkClick r:id="rId4"/>
              </a:rPr>
              <a:t>http://www.gandex.ru</a:t>
            </a:r>
            <a:r>
              <a:rPr lang="en-US" sz="2400" dirty="0" smtClean="0">
                <a:hlinkClick r:id="rId4"/>
              </a:rPr>
              <a:t>/</a:t>
            </a:r>
            <a:endParaRPr lang="ru-RU" sz="2400" smtClean="0"/>
          </a:p>
          <a:p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066807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Цели: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81150"/>
            <a:ext cx="4038600" cy="4525963"/>
          </a:xfrm>
        </p:spPr>
        <p:txBody>
          <a:bodyPr/>
          <a:lstStyle/>
          <a:p>
            <a:pPr eaLnBrk="1" hangingPunct="1"/>
            <a:r>
              <a:rPr lang="ru-RU" altLang="ru-RU" sz="2000" dirty="0" smtClean="0"/>
              <a:t> 1.Расширять знания детей о лесе и его богатствах.</a:t>
            </a:r>
          </a:p>
          <a:p>
            <a:pPr eaLnBrk="1" hangingPunct="1"/>
            <a:r>
              <a:rPr lang="ru-RU" altLang="ru-RU" sz="2000" dirty="0" smtClean="0"/>
              <a:t>2.Воспитывать у детей культуру поведения в природе, любовь к окружающему миру, к родному краю.</a:t>
            </a:r>
          </a:p>
          <a:p>
            <a:pPr eaLnBrk="1" hangingPunct="1"/>
            <a:r>
              <a:rPr lang="ru-RU" altLang="ru-RU" sz="2000" dirty="0" smtClean="0"/>
              <a:t>3.Развивать познавательный интерес к естествознанию, умение самостоятельно принимать решения.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0" dirty="0" smtClean="0"/>
          </a:p>
        </p:txBody>
      </p:sp>
      <p:pic>
        <p:nvPicPr>
          <p:cNvPr id="7173" name="Picture 5" descr="C:\Users\1\Desktop\182786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268760"/>
            <a:ext cx="439668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2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2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2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12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Значение леса</a:t>
            </a:r>
          </a:p>
        </p:txBody>
      </p:sp>
      <p:sp>
        <p:nvSpPr>
          <p:cNvPr id="3789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600200"/>
            <a:ext cx="3536950" cy="4525963"/>
          </a:xfrm>
        </p:spPr>
        <p:txBody>
          <a:bodyPr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Лес- лёгкие нашей планеты. Там, где лес, там чистый воздух.</a:t>
            </a:r>
            <a:endParaRPr lang="ru-RU" sz="2000" dirty="0"/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Лес – это грибные поляны и душистые полезные ягоды.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Лес-место отдыха человека.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Лес-источник лекарственных растений.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Лес-дом для зверей и птиц.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Лес –источник древесины.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Лес-это чистый журчащий ручеёк среди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 кустов и деревьев.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</p:txBody>
      </p:sp>
      <p:pic>
        <p:nvPicPr>
          <p:cNvPr id="8197" name="Picture 5" descr="C:\Users\1\Desktop\9002c3ea6beaab0351d389201881f76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991" y="1484784"/>
            <a:ext cx="4955073" cy="499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8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8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8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8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8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8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8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8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8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8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8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8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8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8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8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8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8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8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8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8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8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8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8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8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8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Жалобная книга леса</a:t>
            </a:r>
          </a:p>
        </p:txBody>
      </p:sp>
      <p:sp useBgFill="1">
        <p:nvSpPr>
          <p:cNvPr id="31755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556792"/>
            <a:ext cx="4038600" cy="4525963"/>
          </a:xfrm>
        </p:spPr>
        <p:txBody>
          <a:bodyPr/>
          <a:lstStyle/>
          <a:p>
            <a:r>
              <a:rPr lang="ru-RU" altLang="ru-RU" sz="2400" dirty="0" smtClean="0"/>
              <a:t>Люди повреждают кору деревьев, ломают ветки деревьев и  кустарников.</a:t>
            </a:r>
          </a:p>
          <a:p>
            <a:r>
              <a:rPr lang="ru-RU" altLang="ru-RU" sz="2400" dirty="0" smtClean="0"/>
              <a:t> Безжалостно ранят берёзы и клёны, собирая сок.</a:t>
            </a:r>
          </a:p>
          <a:p>
            <a:r>
              <a:rPr lang="ru-RU" altLang="ru-RU" sz="2400" dirty="0" smtClean="0"/>
              <a:t> Рвут лекарственные растения.</a:t>
            </a:r>
          </a:p>
          <a:p>
            <a:r>
              <a:rPr lang="ru-RU" altLang="ru-RU" sz="2400" dirty="0" smtClean="0"/>
              <a:t>Загрязняют мусором лес.</a:t>
            </a:r>
          </a:p>
          <a:p>
            <a:r>
              <a:rPr lang="ru-RU" altLang="ru-RU" sz="2400" dirty="0" smtClean="0"/>
              <a:t>Шумят в лесу.</a:t>
            </a:r>
          </a:p>
          <a:p>
            <a:r>
              <a:rPr lang="ru-RU" altLang="ru-RU" sz="2400" dirty="0" smtClean="0"/>
              <a:t>Разоряют муравейники и птичьи гнёзда.</a:t>
            </a:r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9220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21" name="Объект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22" name="Picture 9" descr="C:\Users\1\Desktop\1206610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962400"/>
            <a:ext cx="4038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" descr="C:\Users\1\Desktop\09247c518f82fc5e6a1ffc0f259a16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85913"/>
            <a:ext cx="40417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5900"/>
                            </p:stCondLst>
                            <p:childTnLst>
                              <p:par>
                                <p:cTn id="2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8350"/>
                            </p:stCondLst>
                            <p:childTnLst>
                              <p:par>
                                <p:cTn id="3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withGroup">
                            <p:stCondLst>
                              <p:cond delay="10100"/>
                            </p:stCondLst>
                            <p:childTnLst>
                              <p:par>
                                <p:cTn id="3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11600"/>
                            </p:stCondLst>
                            <p:childTnLst>
                              <p:par>
                                <p:cTn id="4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withGroup">
                            <p:stCondLst>
                              <p:cond delay="12600"/>
                            </p:stCondLst>
                            <p:childTnLst>
                              <p:par>
                                <p:cTn id="4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700"/>
                            </p:stCondLst>
                            <p:childTnLst>
                              <p:par>
                                <p:cTn id="5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700"/>
                            </p:stCondLst>
                            <p:childTnLst>
                              <p:par>
                                <p:cTn id="6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Пожар – главный враг леса</a:t>
            </a:r>
          </a:p>
        </p:txBody>
      </p:sp>
      <p:sp>
        <p:nvSpPr>
          <p:cNvPr id="10244" name="Текст 3"/>
          <p:cNvSpPr>
            <a:spLocks noGrp="1"/>
          </p:cNvSpPr>
          <p:nvPr>
            <p:ph type="body" sz="half" idx="2"/>
          </p:nvPr>
        </p:nvSpPr>
        <p:spPr>
          <a:xfrm>
            <a:off x="4644008" y="1844824"/>
            <a:ext cx="4104456" cy="4281339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altLang="ru-RU" sz="2400" dirty="0" smtClean="0"/>
              <a:t>Чтобы лес, звериный дом,</a:t>
            </a:r>
            <a:br>
              <a:rPr lang="ru-RU" altLang="ru-RU" sz="2400" dirty="0" smtClean="0"/>
            </a:br>
            <a:r>
              <a:rPr lang="ru-RU" altLang="ru-RU" sz="2400" dirty="0" smtClean="0"/>
              <a:t>Не пылал нигде огнём,</a:t>
            </a:r>
            <a:br>
              <a:rPr lang="ru-RU" altLang="ru-RU" sz="2400" dirty="0" smtClean="0"/>
            </a:br>
            <a:r>
              <a:rPr lang="ru-RU" altLang="ru-RU" sz="2400" dirty="0" smtClean="0"/>
              <a:t>Чтоб не плакали букашки,</a:t>
            </a:r>
            <a:br>
              <a:rPr lang="ru-RU" altLang="ru-RU" sz="2400" dirty="0" smtClean="0"/>
            </a:br>
            <a:r>
              <a:rPr lang="ru-RU" altLang="ru-RU" sz="2400" dirty="0" smtClean="0"/>
              <a:t>Не теряли гнёзда пташки,</a:t>
            </a:r>
            <a:br>
              <a:rPr lang="ru-RU" altLang="ru-RU" sz="2400" dirty="0" smtClean="0"/>
            </a:br>
            <a:r>
              <a:rPr lang="ru-RU" altLang="ru-RU" sz="2400" dirty="0" smtClean="0"/>
              <a:t>А лишь пели песни птички,</a:t>
            </a:r>
            <a:br>
              <a:rPr lang="ru-RU" altLang="ru-RU" sz="2400" dirty="0" smtClean="0"/>
            </a:br>
            <a:r>
              <a:rPr lang="ru-RU" altLang="ru-RU" sz="2400" dirty="0" smtClean="0"/>
              <a:t>Не берите, дети, в руки спички!</a:t>
            </a:r>
          </a:p>
        </p:txBody>
      </p:sp>
      <p:pic>
        <p:nvPicPr>
          <p:cNvPr id="10245" name="Picture 6" descr="C:\Users\1\Desktop\5446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4248471" cy="479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38150"/>
            <a:ext cx="9144000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Лесные ориентиры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8115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1. Ориентирование по деревьям.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2.Ориентирование по гнёздам птиц.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3.Ориентирование по грибам.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4.Ориентирование по солнцу.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5.Ориентирование по муравейнику.</a:t>
            </a:r>
          </a:p>
        </p:txBody>
      </p:sp>
      <p:sp>
        <p:nvSpPr>
          <p:cNvPr id="11268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69" name="Picture 5" descr="C:\Users\1\Desktop\54109782_3307b61ba0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81150"/>
            <a:ext cx="41148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192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242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292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342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392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2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9361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Лесная аптека</a:t>
            </a:r>
          </a:p>
        </p:txBody>
      </p:sp>
      <p:sp>
        <p:nvSpPr>
          <p:cNvPr id="12291" name="Объект 1"/>
          <p:cNvSpPr>
            <a:spLocks noGrp="1"/>
          </p:cNvSpPr>
          <p:nvPr>
            <p:ph sz="half" idx="2"/>
          </p:nvPr>
        </p:nvSpPr>
        <p:spPr>
          <a:xfrm>
            <a:off x="4738688" y="1600200"/>
            <a:ext cx="4038600" cy="4525963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2" name="Picture 3" descr="C:\Users\1\Documents\Notes\1697029-9050d6f3a8505bd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4238" y="1608138"/>
            <a:ext cx="41259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2"/>
          <p:cNvSpPr>
            <a:spLocks noChangeArrowheads="1"/>
          </p:cNvSpPr>
          <p:nvPr/>
        </p:nvSpPr>
        <p:spPr bwMode="auto">
          <a:xfrm>
            <a:off x="251520" y="2204864"/>
            <a:ext cx="403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4482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Здесь в зарослях лесных, Где всё для сердца мило, Где чистым воздухом </a:t>
            </a:r>
          </a:p>
          <a:p>
            <a:r>
              <a:rPr lang="ru-RU" sz="2800" dirty="0" smtClean="0"/>
              <a:t>Так сладостно дышать, Есть в травах и цветах Целительная сила </a:t>
            </a:r>
          </a:p>
          <a:p>
            <a:r>
              <a:rPr lang="ru-RU" sz="2800" dirty="0" smtClean="0"/>
              <a:t>Для всех умеющих </a:t>
            </a:r>
          </a:p>
          <a:p>
            <a:r>
              <a:rPr lang="ru-RU" sz="2800" dirty="0" smtClean="0"/>
              <a:t>Их тайну разгадать.</a:t>
            </a:r>
            <a:endParaRPr lang="ru-RU" sz="28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6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447800"/>
            <a:ext cx="4038600" cy="5029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2000" dirty="0" smtClean="0"/>
              <a:t> </a:t>
            </a:r>
            <a:r>
              <a:rPr lang="ru-RU" altLang="ru-RU" sz="2400" dirty="0" smtClean="0"/>
              <a:t>Для изготовления лыж применяется берёза.</a:t>
            </a:r>
          </a:p>
          <a:p>
            <a:pPr marL="0" indent="0" eaLnBrk="1" hangingPunct="1">
              <a:buFontTx/>
              <a:buNone/>
            </a:pPr>
            <a:r>
              <a:rPr lang="ru-RU" altLang="ru-RU" sz="2400" dirty="0" smtClean="0"/>
              <a:t>Из ели делают пианино, из осины – спички.</a:t>
            </a:r>
          </a:p>
          <a:p>
            <a:pPr marL="0" indent="0" eaLnBrk="1" hangingPunct="1">
              <a:buFontTx/>
              <a:buNone/>
            </a:pPr>
            <a:r>
              <a:rPr lang="ru-RU" altLang="ru-RU" sz="2400" dirty="0" smtClean="0"/>
              <a:t>Из хвои сосны можно получить витаминную муку, искусственную шерсть.</a:t>
            </a:r>
          </a:p>
          <a:p>
            <a:pPr marL="0" indent="0" eaLnBrk="1" hangingPunct="1">
              <a:buFontTx/>
              <a:buNone/>
            </a:pPr>
            <a:r>
              <a:rPr lang="ru-RU" altLang="ru-RU" sz="2400" dirty="0" smtClean="0"/>
              <a:t>В настоящее время из древесины изготавливают около  20 000 наименований предметов.</a:t>
            </a:r>
          </a:p>
        </p:txBody>
      </p:sp>
      <p:sp>
        <p:nvSpPr>
          <p:cNvPr id="13315" name="Объект 2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3316" name="Picture 5" descr="C:\Users\1\Desktop\Dream-Spring-2012-Beautiful-Forest-27-600x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47800"/>
            <a:ext cx="4191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7"/>
          <p:cNvSpPr txBox="1">
            <a:spLocks noChangeArrowheads="1"/>
          </p:cNvSpPr>
          <p:nvPr/>
        </p:nvSpPr>
        <p:spPr bwMode="auto">
          <a:xfrm rot="21440975" flipV="1">
            <a:off x="-2138363" y="2620963"/>
            <a:ext cx="7694613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altLang="ru-RU" sz="4400">
              <a:solidFill>
                <a:schemeClr val="tx2"/>
              </a:solidFill>
            </a:endParaRPr>
          </a:p>
        </p:txBody>
      </p:sp>
      <p:sp>
        <p:nvSpPr>
          <p:cNvPr id="13318" name="Заголовок 1"/>
          <p:cNvSpPr txBox="1">
            <a:spLocks/>
          </p:cNvSpPr>
          <p:nvPr/>
        </p:nvSpPr>
        <p:spPr bwMode="auto">
          <a:xfrm>
            <a:off x="579438" y="1698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altLang="ru-RU" sz="4400" dirty="0">
                <a:solidFill>
                  <a:schemeClr val="tx2"/>
                </a:solidFill>
                <a:latin typeface="Arial Black" pitchFamily="34" charset="0"/>
              </a:rPr>
              <a:t>Это интересно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205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98" decel="100000" fill="hold"/>
                                        <p:tgtEl>
                                          <p:spTgt spid="60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305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0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0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98" decel="100000" fill="hold"/>
                                        <p:tgtEl>
                                          <p:spTgt spid="60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405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0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98" decel="100000" fill="hold"/>
                                        <p:tgtEl>
                                          <p:spTgt spid="60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5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6" grpId="0" build="p"/>
      <p:bldP spid="133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Прочти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3581400" cy="43735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   </a:t>
            </a:r>
            <a:r>
              <a:rPr lang="ru-RU" dirty="0" err="1" smtClean="0"/>
              <a:t>бе</a:t>
            </a:r>
            <a:r>
              <a:rPr lang="ru-RU" dirty="0" smtClean="0"/>
              <a:t>    Лес -   </a:t>
            </a:r>
            <a:r>
              <a:rPr lang="ru-RU" dirty="0" err="1" smtClean="0"/>
              <a:t>ги</a:t>
            </a:r>
            <a:r>
              <a:rPr lang="ru-RU" dirty="0" smtClean="0"/>
              <a:t>              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 smtClean="0"/>
              <a:t>   ре    </a:t>
            </a:r>
            <a:r>
              <a:rPr lang="ru-RU" dirty="0" err="1" smtClean="0"/>
              <a:t>гат</a:t>
            </a:r>
            <a:r>
              <a:rPr lang="ru-RU" dirty="0" smtClean="0"/>
              <a:t>      </a:t>
            </a:r>
            <a:r>
              <a:rPr lang="ru-RU" dirty="0" err="1" smtClean="0"/>
              <a:t>ше</a:t>
            </a:r>
            <a:r>
              <a:rPr lang="ru-RU" dirty="0" smtClean="0"/>
              <a:t>        </a:t>
            </a:r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на    </a:t>
            </a:r>
            <a:r>
              <a:rPr lang="ru-RU" dirty="0" err="1" smtClean="0"/>
              <a:t>ство</a:t>
            </a:r>
            <a:r>
              <a:rPr lang="ru-RU" dirty="0" smtClean="0"/>
              <a:t>,   </a:t>
            </a:r>
            <a:r>
              <a:rPr lang="ru-RU" dirty="0" err="1" smtClean="0"/>
              <a:t>бо</a:t>
            </a:r>
            <a:r>
              <a:rPr lang="ru-RU" dirty="0" smtClean="0"/>
              <a:t> 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его!</a:t>
            </a:r>
            <a:endParaRPr lang="ru-RU" b="1" dirty="0"/>
          </a:p>
        </p:txBody>
      </p:sp>
      <p:sp>
        <p:nvSpPr>
          <p:cNvPr id="14340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1" name="Picture 2" descr="C:\Users\1\Desktop\лес карт\motto.net.ua-246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95425"/>
            <a:ext cx="42672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36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Тема36</Template>
  <TotalTime>28</TotalTime>
  <Words>317</Words>
  <Application>Microsoft Office PowerPoint</Application>
  <PresentationFormat>Экран (4:3)</PresentationFormat>
  <Paragraphs>58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Тема36</vt:lpstr>
      <vt:lpstr>В гостях у леса</vt:lpstr>
      <vt:lpstr>Цели:</vt:lpstr>
      <vt:lpstr>Значение леса</vt:lpstr>
      <vt:lpstr>Жалобная книга леса</vt:lpstr>
      <vt:lpstr>Пожар – главный враг леса</vt:lpstr>
      <vt:lpstr>Лесные ориентиры</vt:lpstr>
      <vt:lpstr>Лесная аптека</vt:lpstr>
      <vt:lpstr>Презентация PowerPoint</vt:lpstr>
      <vt:lpstr>Прочти</vt:lpstr>
      <vt:lpstr>Берегите русский лес!</vt:lpstr>
      <vt:lpstr>Спасибо за внимание!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леса</dc:title>
  <dc:creator>Олеся</dc:creator>
  <cp:lastModifiedBy>2</cp:lastModifiedBy>
  <cp:revision>6</cp:revision>
  <dcterms:created xsi:type="dcterms:W3CDTF">2014-10-06T18:44:41Z</dcterms:created>
  <dcterms:modified xsi:type="dcterms:W3CDTF">2014-10-09T10:54:41Z</dcterms:modified>
</cp:coreProperties>
</file>