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8"/>
  </p:notesMasterIdLst>
  <p:sldIdLst>
    <p:sldId id="270" r:id="rId2"/>
    <p:sldId id="291" r:id="rId3"/>
    <p:sldId id="256" r:id="rId4"/>
    <p:sldId id="279" r:id="rId5"/>
    <p:sldId id="275" r:id="rId6"/>
    <p:sldId id="276" r:id="rId7"/>
    <p:sldId id="272" r:id="rId8"/>
    <p:sldId id="281" r:id="rId9"/>
    <p:sldId id="283" r:id="rId10"/>
    <p:sldId id="260" r:id="rId11"/>
    <p:sldId id="297" r:id="rId12"/>
    <p:sldId id="258" r:id="rId13"/>
    <p:sldId id="274" r:id="rId14"/>
    <p:sldId id="289" r:id="rId15"/>
    <p:sldId id="286" r:id="rId16"/>
    <p:sldId id="284" r:id="rId17"/>
    <p:sldId id="273" r:id="rId18"/>
    <p:sldId id="264" r:id="rId19"/>
    <p:sldId id="268" r:id="rId20"/>
    <p:sldId id="285" r:id="rId21"/>
    <p:sldId id="293" r:id="rId22"/>
    <p:sldId id="294" r:id="rId23"/>
    <p:sldId id="290" r:id="rId24"/>
    <p:sldId id="295" r:id="rId25"/>
    <p:sldId id="296" r:id="rId26"/>
    <p:sldId id="29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84" y="-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C71763-9647-4CD0-9FBB-7158BE095A4F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03A8C1-E3AF-473D-AF18-ECD29900336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957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5B106E36-FD25-4E2D-B0AA-010F637433A0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628800"/>
            <a:ext cx="7511729" cy="4713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95536" y="332656"/>
            <a:ext cx="80010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Село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Corbel" pitchFamily="34" charset="0"/>
              </a:rPr>
              <a:t>Шешурино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  <a:latin typeface="Corbe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Куропаткин и российский генералитет. Начало </a:t>
            </a:r>
            <a:r>
              <a:rPr lang="en-US" dirty="0" smtClean="0">
                <a:solidFill>
                  <a:srgbClr val="00B050"/>
                </a:solidFill>
              </a:rPr>
              <a:t>XX </a:t>
            </a:r>
            <a:r>
              <a:rPr lang="ru-RU" dirty="0" smtClean="0">
                <a:solidFill>
                  <a:srgbClr val="00B050"/>
                </a:solidFill>
              </a:rPr>
              <a:t>века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6146" name="Picture 2" descr="G:\Куропаткин (3)\0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619672" y="1844824"/>
            <a:ext cx="6048672" cy="4528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Генерал-адъютант отправляется на Дальневосточный фронт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050" name="Picture 2" descr="G:\Куропаткин\0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500174"/>
            <a:ext cx="4071966" cy="51435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378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580112" y="1772816"/>
            <a:ext cx="3563888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1906 году Куропаткин получает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предписание проживать в Шешурине.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62" y="404664"/>
            <a:ext cx="5285150" cy="63656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Дом Куропаткина в Шешурине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122" name="Picture 2" descr="G:\Куропаткин (3)\001 (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7715304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4000" dirty="0" smtClean="0">
                <a:latin typeface="Monotype Corsiva" pitchFamily="66" charset="0"/>
              </a:rPr>
              <a:t>Распорядок дня А.Н.Куропаткина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4813995"/>
          </a:xfrm>
        </p:spPr>
        <p:txBody>
          <a:bodyPr/>
          <a:lstStyle/>
          <a:p>
            <a:pPr algn="ctr"/>
            <a:r>
              <a:rPr lang="ru-RU" sz="2800" dirty="0" smtClean="0">
                <a:latin typeface="Monotype Corsiva" pitchFamily="66" charset="0"/>
              </a:rPr>
              <a:t>Каждый день вставал в 7 часов утра, занимался физкультурой, состоящей в распиловке и колке четверти сажени дров. Пилил обычной поперечной пилой, попеременно то правой, то левой рукой. Потом </a:t>
            </a:r>
            <a:r>
              <a:rPr lang="ru-RU" sz="2800" dirty="0" err="1" smtClean="0">
                <a:latin typeface="Monotype Corsiva" pitchFamily="66" charset="0"/>
              </a:rPr>
              <a:t>по-суворовски</a:t>
            </a:r>
            <a:r>
              <a:rPr lang="ru-RU" sz="2800" dirty="0" smtClean="0">
                <a:latin typeface="Monotype Corsiva" pitchFamily="66" charset="0"/>
              </a:rPr>
              <a:t> умывался холодной водой, после чего шёл завтракать. По окончании завтрака совершал часовую прогулку, а затем закрывался в кабинете, писал мемуары. Генерал был связан с Академией наук, по её заданию выполнял те или иные работы исторического характера.                                                                      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    Обедал Куропаткин в два часа дня. Пища самая простая: щи или суп, каша и обязательно простокваша. Спиртные напитки не употреблял. Вино только в обществе гостей. После обеда ложился спать и спал часа два, после уходил в кабинет и писал. 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ttac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404664"/>
            <a:ext cx="4376287" cy="612068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3563888" cy="5976664"/>
          </a:xfrm>
        </p:spPr>
        <p:txBody>
          <a:bodyPr/>
          <a:lstStyle/>
          <a:p>
            <a:r>
              <a:rPr lang="ru-RU" dirty="0" smtClean="0"/>
              <a:t>Куропаткин  в своем имении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10500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88640"/>
            <a:ext cx="7200800" cy="5022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5536" y="5661248"/>
            <a:ext cx="7884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Яблоновская </a:t>
            </a:r>
            <a:r>
              <a:rPr lang="ru-RU" sz="2400" dirty="0" err="1" smtClean="0"/>
              <a:t>с-х</a:t>
            </a:r>
            <a:r>
              <a:rPr lang="ru-RU" sz="2400" dirty="0" smtClean="0"/>
              <a:t> школа имени генерал-адъютанта А.Н.Куропаткина</a:t>
            </a:r>
            <a:endParaRPr lang="ru-RU" sz="2400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Ученики школы, которую основал А.Н. Куропаткин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098" name="Picture 2" descr="G:\Куропаткин\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75656" y="1561337"/>
            <a:ext cx="6480720" cy="48094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119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07198"/>
            <a:ext cx="3816424" cy="5643602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400" b="1" dirty="0" smtClean="0"/>
              <a:t>А. Н. Куропаткин был основателем Яблоновской </a:t>
            </a:r>
            <a:r>
              <a:rPr lang="ru-RU" sz="2400" b="1" dirty="0" err="1" smtClean="0"/>
              <a:t>сельско</a:t>
            </a:r>
            <a:r>
              <a:rPr lang="ru-RU" sz="2400" b="1" dirty="0" smtClean="0"/>
              <a:t>- хозяйственной школы, больницы, библиотеки и почтово-телеграфного отделения</a:t>
            </a:r>
          </a:p>
          <a:p>
            <a:endParaRPr lang="ru-RU" dirty="0"/>
          </a:p>
        </p:txBody>
      </p:sp>
      <p:pic>
        <p:nvPicPr>
          <p:cNvPr id="4" name="Picture 15" descr="S63015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16462" y="500042"/>
            <a:ext cx="4141817" cy="5857915"/>
          </a:xfrm>
          <a:prstGeom prst="rect">
            <a:avLst/>
          </a:prstGeom>
          <a:noFill/>
          <a:ln w="76200">
            <a:solidFill>
              <a:schemeClr val="bg2"/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Содержимое 10" descr="sheshurino-im03bi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" y="2967335"/>
            <a:ext cx="40719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5949280"/>
            <a:ext cx="40004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Больница</a:t>
            </a:r>
            <a:endParaRPr lang="ru-RU" sz="3600" b="1" cap="none" spc="0" dirty="0">
              <a:ln w="1905"/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formation_items_13656658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872" y="0"/>
            <a:ext cx="9122128" cy="6858000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S730389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21517" y="0"/>
            <a:ext cx="9265517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5949280"/>
            <a:ext cx="50921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Почтовое отделение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8785225" cy="6480175"/>
          </a:xfrm>
          <a:prstGeom prst="rect">
            <a:avLst/>
          </a:prstGeom>
          <a:noFill/>
        </p:spPr>
      </p:pic>
      <p:pic>
        <p:nvPicPr>
          <p:cNvPr id="10" name="Picture 32" descr="P102040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4103" y="0"/>
            <a:ext cx="9238104" cy="6858000"/>
          </a:xfrm>
          <a:prstGeom prst="rect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  <a:effectLst/>
        </p:spPr>
      </p:pic>
      <p:pic>
        <p:nvPicPr>
          <p:cNvPr id="5" name="Рисунок 4" descr="font-7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312368" cy="153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88194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636"/>
            <a:ext cx="8686800" cy="1642194"/>
          </a:xfrm>
        </p:spPr>
        <p:txBody>
          <a:bodyPr/>
          <a:lstStyle/>
          <a:p>
            <a:r>
              <a:rPr lang="ru-RU" dirty="0" smtClean="0"/>
              <a:t>Алексей Николаевич в качестве заведующего библиотекой</a:t>
            </a:r>
            <a:endParaRPr lang="ru-RU" dirty="0"/>
          </a:p>
        </p:txBody>
      </p:sp>
      <p:pic>
        <p:nvPicPr>
          <p:cNvPr id="4" name="Содержимое 3" descr="3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700808"/>
            <a:ext cx="5184576" cy="5040560"/>
          </a:xfrm>
        </p:spPr>
      </p:pic>
    </p:spTree>
    <p:extLst>
      <p:ext uri="{BB962C8B-B14F-4D97-AF65-F5344CB8AC3E}">
        <p14:creationId xmlns:p14="http://schemas.microsoft.com/office/powerpoint/2010/main" val="350048638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А.Н.Куропаткин умер от воспаления легких 16 января 1925г. в неполные 77 лет на руках верного лакея Петра Дорофеева. 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7" descr="S630145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714356"/>
            <a:ext cx="4071966" cy="5610245"/>
          </a:xfrm>
          <a:noFill/>
          <a:ln w="76200">
            <a:solidFill>
              <a:schemeClr val="bg2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620688"/>
            <a:ext cx="392909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3200" b="1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Надгробная плита, установленная выпускниками с/</a:t>
            </a:r>
            <a:r>
              <a:rPr lang="ru-RU" sz="3200" b="1" dirty="0" err="1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</a:t>
            </a:r>
            <a:r>
              <a:rPr lang="ru-RU" sz="3200" b="1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школы в 1964 г. Здесь высечены его слова: «Высокая честь любить землю и научно уметь трудиться на ней»  </a:t>
            </a:r>
            <a:endParaRPr lang="ru-RU" sz="3200" b="1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45168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57620" y="428604"/>
            <a:ext cx="4429156" cy="6143668"/>
          </a:xfrm>
          <a:noFill/>
          <a:ln w="76200">
            <a:solidFill>
              <a:schemeClr val="bg2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785794"/>
            <a:ext cx="33575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2800" b="1" spc="50" dirty="0" smtClean="0">
                <a:ln w="12700" cmpd="sng">
                  <a:solidFill>
                    <a:srgbClr val="2D2D8A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2D2D8A">
                    <a:tint val="1000"/>
                  </a:srgbClr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</a:effectLst>
              </a:rPr>
              <a:t>В год 150-летия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2800" b="1" spc="50" dirty="0" smtClean="0">
                <a:ln w="12700" cmpd="sng">
                  <a:solidFill>
                    <a:srgbClr val="2D2D8A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2D2D8A">
                    <a:tint val="1000"/>
                  </a:srgbClr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</a:effectLst>
              </a:rPr>
              <a:t>А.Н. Куропаткина 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2800" b="1" spc="50" dirty="0" smtClean="0">
                <a:ln w="12700" cmpd="sng">
                  <a:solidFill>
                    <a:srgbClr val="2D2D8A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2D2D8A">
                    <a:tint val="1000"/>
                  </a:srgbClr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</a:effectLst>
              </a:rPr>
              <a:t>был установлен 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2800" b="1" spc="50" dirty="0" smtClean="0">
                <a:ln w="12700" cmpd="sng">
                  <a:solidFill>
                    <a:srgbClr val="2D2D8A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2D2D8A">
                    <a:tint val="1000"/>
                  </a:srgbClr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</a:effectLst>
              </a:rPr>
              <a:t>новый памятник 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2800" b="1" spc="50" dirty="0" smtClean="0">
                <a:ln w="12700" cmpd="sng">
                  <a:solidFill>
                    <a:srgbClr val="2D2D8A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2D2D8A">
                    <a:tint val="1000"/>
                  </a:srgbClr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</a:effectLst>
              </a:rPr>
              <a:t>генералу.</a:t>
            </a:r>
            <a:endParaRPr lang="ru-RU" sz="2800" b="1" spc="50" dirty="0">
              <a:ln w="12700" cmpd="sng">
                <a:solidFill>
                  <a:srgbClr val="2D2D8A">
                    <a:satMod val="120000"/>
                    <a:shade val="80000"/>
                  </a:srgbClr>
                </a:solidFill>
                <a:prstDash val="solid"/>
              </a:ln>
              <a:solidFill>
                <a:srgbClr val="2D2D8A">
                  <a:tint val="1000"/>
                </a:srgbClr>
              </a:solidFill>
              <a:effectLst>
                <a:glow rad="53100">
                  <a:srgbClr val="2D2D8A">
                    <a:satMod val="180000"/>
                    <a:alpha val="3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266577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1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54768"/>
            <a:ext cx="4499992" cy="6912768"/>
          </a:xfrm>
        </p:spPr>
      </p:pic>
      <p:sp>
        <p:nvSpPr>
          <p:cNvPr id="5" name="Прямоугольник 4"/>
          <p:cNvSpPr/>
          <p:nvPr/>
        </p:nvSpPr>
        <p:spPr>
          <a:xfrm>
            <a:off x="4139952" y="1340768"/>
            <a:ext cx="51845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Алексей Николаевич Куропаткин</a:t>
            </a:r>
            <a:endParaRPr lang="ru-RU" sz="5400" b="1" spc="50" dirty="0">
              <a:ln w="11430"/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50715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18" y="188641"/>
            <a:ext cx="8785595" cy="6480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2286015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Куропаткин Алексей Николаевич</a:t>
            </a:r>
            <a:b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1848 - 1925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&amp;Kcy;&amp;ucy;&amp;rcy;&amp;ocy;&amp;pcy;&amp;acy;&amp;tcy;&amp;kcy;&amp;icy;&amp;ncy; &amp;Acy;&amp;lcy;&amp;iecy;&amp;kcy;&amp;scy;&amp;iecy;&amp;jcy; &amp;Ncy;&amp;icy;&amp;kcy;&amp;ocy;&amp;lcy;&amp;acy;&amp;iecy;&amp;vcy;&amp;icy;&amp;ch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420888"/>
            <a:ext cx="3047500" cy="4118243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76200" cmpd="tri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2050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0" y="0"/>
          <a:ext cx="9144000" cy="680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Image" r:id="rId3" imgW="5079365" imgH="3593651" progId="">
                  <p:embed/>
                </p:oleObj>
              </mc:Choice>
              <mc:Fallback>
                <p:oleObj name="Image" r:id="rId3" imgW="5079365" imgH="3593651" progId="">
                  <p:embed/>
                  <p:pic>
                    <p:nvPicPr>
                      <p:cNvPr id="0" name="Picture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00850"/>
                      </a:xfrm>
                      <a:prstGeom prst="rect">
                        <a:avLst/>
                      </a:prstGeom>
                      <a:noFill/>
                      <a:ln w="76200" cmpd="tri">
                        <a:solidFill>
                          <a:srgbClr val="000066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0" y="188640"/>
            <a:ext cx="8964488" cy="568863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Проблема определяется тем, что у обучающихся имеется недостаточное представление о богатом наследии русского военачальника, генерала от инфантерии, генерал-адъютанта – Куропаткина Алексея Николаевича.</a:t>
            </a:r>
          </a:p>
          <a:p>
            <a:pPr algn="just" eaLnBrk="1" hangingPunct="1">
              <a:lnSpc>
                <a:spcPct val="90000"/>
              </a:lnSpc>
              <a:buNone/>
            </a:pPr>
            <a:endParaRPr lang="ru-RU" sz="28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Актуальность проблемы в повышении интереса школьников к истории родного края через изучение исторической личности</a:t>
            </a:r>
          </a:p>
          <a:p>
            <a:pPr algn="just" eaLnBrk="1" hangingPunct="1">
              <a:lnSpc>
                <a:spcPct val="90000"/>
              </a:lnSpc>
              <a:buNone/>
            </a:pPr>
            <a:endParaRPr lang="ru-RU" sz="28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just" eaLnBrk="1" hangingPunct="1">
              <a:lnSpc>
                <a:spcPct val="90000"/>
              </a:lnSpc>
            </a:pP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Целью работы является формирование социальной активности через изучение исторической личности, связанной с нашим краем.</a:t>
            </a:r>
          </a:p>
        </p:txBody>
      </p:sp>
      <p:sp>
        <p:nvSpPr>
          <p:cNvPr id="2054" name="Rectangle 8"/>
          <p:cNvSpPr>
            <a:spLocks noChangeArrowheads="1"/>
          </p:cNvSpPr>
          <p:nvPr/>
        </p:nvSpPr>
        <p:spPr bwMode="auto">
          <a:xfrm>
            <a:off x="684213" y="4762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4800" b="1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11560" y="0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ru-RU" sz="3600" b="1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Военачальник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3501008"/>
            <a:ext cx="3932359" cy="1028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путешественник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2132856"/>
            <a:ext cx="4104456" cy="102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просветитель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653136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учёный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1052736"/>
            <a:ext cx="3384376" cy="102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писатель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7" cy="6480175"/>
          </a:xfrm>
          <a:prstGeom prst="round2DiagRect">
            <a:avLst>
              <a:gd name="adj1" fmla="val 16667"/>
              <a:gd name="adj2" fmla="val 842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Куропаткин родился 29 марта 1848 г. </a:t>
            </a:r>
            <a:endParaRPr lang="ru-RU" sz="2800" dirty="0"/>
          </a:p>
        </p:txBody>
      </p:sp>
      <p:pic>
        <p:nvPicPr>
          <p:cNvPr id="5" name="Рисунок 4" descr="aist-rebeno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268760"/>
            <a:ext cx="6840760" cy="5130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Полковник А.Н. Куропаткин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5" name="Picture 3" descr="G:\Куропаткин (3)\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26311" y="1600200"/>
            <a:ext cx="3491377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/>
              <a:t>Куропаткин-востоковед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052736"/>
            <a:ext cx="8229600" cy="4525963"/>
          </a:xfrm>
        </p:spPr>
        <p:txBody>
          <a:bodyPr/>
          <a:lstStyle/>
          <a:p>
            <a:r>
              <a:rPr lang="ru-RU" dirty="0" smtClean="0"/>
              <a:t>В 1870-е годы опубликовываются его военно-географические труды</a:t>
            </a:r>
            <a:endParaRPr lang="ru-RU" dirty="0"/>
          </a:p>
        </p:txBody>
      </p:sp>
      <p:pic>
        <p:nvPicPr>
          <p:cNvPr id="4" name="Рисунок 3" descr="7acd9b5dec3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2132856"/>
            <a:ext cx="3131840" cy="4374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890642image170262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132856"/>
            <a:ext cx="3024336" cy="4339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3" descr="b7466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75856" y="2909455"/>
            <a:ext cx="2736304" cy="3948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700808"/>
            <a:ext cx="3960440" cy="4525963"/>
          </a:xfrm>
        </p:spPr>
        <p:txBody>
          <a:bodyPr/>
          <a:lstStyle/>
          <a:p>
            <a:pPr algn="ctr"/>
            <a:r>
              <a:rPr lang="ru-RU" dirty="0" smtClean="0"/>
              <a:t>1 января 1898г. генерал назначается управляющим военным министерством</a:t>
            </a:r>
            <a:endParaRPr lang="ru-RU" dirty="0"/>
          </a:p>
        </p:txBody>
      </p:sp>
      <p:pic>
        <p:nvPicPr>
          <p:cNvPr id="4" name="Рисунок 3" descr="kuropatki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28330"/>
            <a:ext cx="4464496" cy="5900024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490</TotalTime>
  <Words>358</Words>
  <Application>Microsoft Office PowerPoint</Application>
  <PresentationFormat>Экран (4:3)</PresentationFormat>
  <Paragraphs>40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Тема1</vt:lpstr>
      <vt:lpstr>Image</vt:lpstr>
      <vt:lpstr>Презентация PowerPoint</vt:lpstr>
      <vt:lpstr>Презентация PowerPoint</vt:lpstr>
      <vt:lpstr>Куропаткин Алексей Николаевич 1848 - 1925</vt:lpstr>
      <vt:lpstr>Презентация PowerPoint</vt:lpstr>
      <vt:lpstr>Презентация PowerPoint</vt:lpstr>
      <vt:lpstr>Куропаткин родился 29 марта 1848 г. </vt:lpstr>
      <vt:lpstr>Полковник А.Н. Куропаткин</vt:lpstr>
      <vt:lpstr>Куропаткин-востоковед</vt:lpstr>
      <vt:lpstr>Презентация PowerPoint</vt:lpstr>
      <vt:lpstr>Куропаткин и российский генералитет. Начало XX века</vt:lpstr>
      <vt:lpstr>Генерал-адъютант отправляется на Дальневосточный фронт</vt:lpstr>
      <vt:lpstr>Презентация PowerPoint</vt:lpstr>
      <vt:lpstr>Дом Куропаткина в Шешурине</vt:lpstr>
      <vt:lpstr>Распорядок дня А.Н.Куропаткина</vt:lpstr>
      <vt:lpstr>Куропаткин  в своем имении</vt:lpstr>
      <vt:lpstr>Презентация PowerPoint</vt:lpstr>
      <vt:lpstr>Ученики школы, которую основал А.Н. Куропаткин</vt:lpstr>
      <vt:lpstr>Презентация PowerPoint</vt:lpstr>
      <vt:lpstr>Презентация PowerPoint</vt:lpstr>
      <vt:lpstr>Презентация PowerPoint</vt:lpstr>
      <vt:lpstr>Презентация PowerPoint</vt:lpstr>
      <vt:lpstr>Алексей Николаевич в качестве заведующего библиотекой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Куропаткин Алексей Николаевич 1848 - 1925</dc:title>
  <dc:creator>asus</dc:creator>
  <cp:lastModifiedBy>Красноумова В А</cp:lastModifiedBy>
  <cp:revision>71</cp:revision>
  <dcterms:created xsi:type="dcterms:W3CDTF">2012-11-24T18:47:58Z</dcterms:created>
  <dcterms:modified xsi:type="dcterms:W3CDTF">2013-04-18T11:33:28Z</dcterms:modified>
</cp:coreProperties>
</file>