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8" r:id="rId3"/>
    <p:sldId id="259" r:id="rId4"/>
    <p:sldId id="261" r:id="rId5"/>
    <p:sldId id="262" r:id="rId6"/>
    <p:sldId id="263" r:id="rId7"/>
    <p:sldId id="264" r:id="rId8"/>
    <p:sldId id="278" r:id="rId9"/>
    <p:sldId id="265" r:id="rId10"/>
    <p:sldId id="266" r:id="rId11"/>
    <p:sldId id="267" r:id="rId12"/>
    <p:sldId id="279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1%82%D0%B5%D1%87%D0%B5%D1%81%D1%82%D0%B2%D0%B5%D0%BD%D0%BD%D0%B0%D1%8F_%D0%B2%D0%BE%D0%B9%D0%BD%D0%B0_1812_%D0%B3%D0%BE%D0%B4%D0%B0" TargetMode="External"/><Relationship Id="rId2" Type="http://schemas.openxmlformats.org/officeDocument/2006/relationships/hyperlink" Target="http://ru.wikipedia.org/wiki/%D0%A7%D0%B0%D0%B9%D0%BA%D0%BE%D0%B2%D1%81%D0%BA%D0%B8%D0%B9,_%D0%9F%D1%91%D1%82%D1%80_%D0%98%D0%BB%D1%8C%D0%B8%D1%8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hyperlink" Target="http://ru.wikipedia.org/wiki/%D0%A5%D1%80%D0%B0%D0%BC_%D0%A5%D1%80%D0%B8%D1%81%D1%82%D0%B0_%D0%A1%D0%BF%D0%B0%D1%81%D0%B8%D1%82%D0%B5%D0%BB%D1%8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hyperlink" Target="http://zargradet.ru/wp-content/uploads/2012/02/portret.gi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ar1812y.narod2.ru/style/brdn000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dlib.rsl.ru/viewer/0100314857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Композиторы о войне 1812 года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Picture 2" descr="http://www.tourdnepr.com/images/stories/news_2012/september/16_war_of_18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785926"/>
            <a:ext cx="7143800" cy="48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41434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/>
              <a:t>Алябьев</a:t>
            </a:r>
            <a:r>
              <a:rPr lang="ru-RU" dirty="0" smtClean="0"/>
              <a:t> участвовал в </a:t>
            </a:r>
            <a:r>
              <a:rPr lang="ru-RU" i="1" dirty="0" smtClean="0"/>
              <a:t>Отечественной войне 1812 </a:t>
            </a:r>
            <a:r>
              <a:rPr lang="ru-RU" dirty="0" smtClean="0"/>
              <a:t>и заграничных походах русской армии в 1813-1814 (в Ахтырском гусарском и </a:t>
            </a:r>
            <a:r>
              <a:rPr lang="ru-RU" dirty="0" err="1" smtClean="0"/>
              <a:t>Конноегерском</a:t>
            </a:r>
            <a:r>
              <a:rPr lang="ru-RU" dirty="0" smtClean="0"/>
              <a:t> полках). В 1823 вышел в отставку в чине подполковника. Жил в Москве и Петербурге, где сблизился с писателем </a:t>
            </a:r>
            <a:r>
              <a:rPr lang="ru-RU" i="1" dirty="0" smtClean="0"/>
              <a:t>М. Н. Загоскиным, </a:t>
            </a:r>
            <a:r>
              <a:rPr lang="ru-RU" dirty="0" smtClean="0"/>
              <a:t>композитором </a:t>
            </a:r>
            <a:r>
              <a:rPr lang="ru-RU" i="1" dirty="0" smtClean="0"/>
              <a:t>А. Н. Верстовским </a:t>
            </a:r>
            <a:r>
              <a:rPr lang="ru-RU" dirty="0" smtClean="0"/>
              <a:t>и др. литературными, музыкальными и театральными деятелями. В 1822 в Петербурге в Большом театре были поставлены комическая опера </a:t>
            </a:r>
            <a:r>
              <a:rPr lang="ru-RU" dirty="0" err="1" smtClean="0"/>
              <a:t>Алябьева</a:t>
            </a:r>
            <a:r>
              <a:rPr lang="ru-RU" dirty="0" smtClean="0"/>
              <a:t> “Лунная ночь, или Домовые” и опера-водевиль “Новая шалость, или Театральное сражение”. В 1825 вместе с Верстовским </a:t>
            </a:r>
            <a:r>
              <a:rPr lang="ru-RU" dirty="0" err="1" smtClean="0"/>
              <a:t>Алябьев</a:t>
            </a:r>
            <a:r>
              <a:rPr lang="ru-RU" dirty="0" smtClean="0"/>
              <a:t> написал музыку к прологу “Торжество муз” М. А. Дмитриева.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285860"/>
            <a:ext cx="4410551" cy="3996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7693"/>
            <a:ext cx="38576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России первые музыкальные баталии появились, видимо, в начале ХIX века. Необычайный подъем и расцвет этого жанра прежде всего был связан с Отечественной войной 1812 года. Композиторы и любители музыки наперебой спешили воспеть музыкальными средствами важнейшие сражения этой войны и победы русской армии. Авторы таких произведений по-разному обозначали их жанр: </a:t>
            </a:r>
            <a:r>
              <a:rPr lang="ru-RU" dirty="0" err="1" smtClean="0"/>
              <a:t>piece</a:t>
            </a:r>
            <a:r>
              <a:rPr lang="ru-RU" dirty="0" smtClean="0"/>
              <a:t> </a:t>
            </a:r>
            <a:r>
              <a:rPr lang="ru-RU" dirty="0" err="1" smtClean="0"/>
              <a:t>militaire</a:t>
            </a:r>
            <a:r>
              <a:rPr lang="ru-RU" dirty="0" smtClean="0"/>
              <a:t> (</a:t>
            </a:r>
            <a:r>
              <a:rPr lang="ru-RU" dirty="0" smtClean="0">
                <a:solidFill>
                  <a:srgbClr val="FFC000"/>
                </a:solidFill>
              </a:rPr>
              <a:t>военная пьеса</a:t>
            </a:r>
            <a:r>
              <a:rPr lang="ru-RU" dirty="0" smtClean="0"/>
              <a:t>), </a:t>
            </a:r>
            <a:r>
              <a:rPr lang="ru-RU" dirty="0" err="1" smtClean="0"/>
              <a:t>piece</a:t>
            </a:r>
            <a:r>
              <a:rPr lang="ru-RU" dirty="0" smtClean="0"/>
              <a:t> </a:t>
            </a:r>
            <a:r>
              <a:rPr lang="ru-RU" dirty="0" err="1" smtClean="0"/>
              <a:t>historique</a:t>
            </a:r>
            <a:r>
              <a:rPr lang="ru-RU" dirty="0" smtClean="0"/>
              <a:t> (</a:t>
            </a:r>
            <a:r>
              <a:rPr lang="ru-RU" dirty="0" smtClean="0">
                <a:solidFill>
                  <a:srgbClr val="FFC000"/>
                </a:solidFill>
              </a:rPr>
              <a:t>историческая пьеса</a:t>
            </a:r>
            <a:r>
              <a:rPr lang="ru-RU" dirty="0" smtClean="0"/>
              <a:t>), </a:t>
            </a:r>
            <a:r>
              <a:rPr lang="ru-RU" dirty="0" err="1" smtClean="0"/>
              <a:t>fantasie</a:t>
            </a:r>
            <a:r>
              <a:rPr lang="ru-RU" dirty="0" smtClean="0"/>
              <a:t> </a:t>
            </a:r>
            <a:r>
              <a:rPr lang="ru-RU" dirty="0" err="1" smtClean="0"/>
              <a:t>militaire</a:t>
            </a:r>
            <a:r>
              <a:rPr lang="ru-RU" dirty="0" smtClean="0"/>
              <a:t> (</a:t>
            </a:r>
            <a:r>
              <a:rPr lang="ru-RU" dirty="0" smtClean="0">
                <a:solidFill>
                  <a:srgbClr val="FFC000"/>
                </a:solidFill>
              </a:rPr>
              <a:t>военная фантазия</a:t>
            </a:r>
            <a:r>
              <a:rPr lang="ru-RU" dirty="0" smtClean="0"/>
              <a:t>) и т.п. Иногда, впрочем, и вовсе не затрудняли себя выбором специального жанрового обозначения и просто писали </a:t>
            </a:r>
            <a:r>
              <a:rPr lang="ru-RU" dirty="0" err="1" smtClean="0"/>
              <a:t>combat</a:t>
            </a:r>
            <a:r>
              <a:rPr lang="ru-RU" dirty="0" smtClean="0"/>
              <a:t> </a:t>
            </a:r>
            <a:r>
              <a:rPr lang="ru-RU" dirty="0" err="1" smtClean="0"/>
              <a:t>mise</a:t>
            </a:r>
            <a:r>
              <a:rPr lang="ru-RU" dirty="0" smtClean="0"/>
              <a:t> </a:t>
            </a:r>
            <a:r>
              <a:rPr lang="ru-RU" dirty="0" err="1" smtClean="0"/>
              <a:t>en</a:t>
            </a:r>
            <a:r>
              <a:rPr lang="ru-RU" dirty="0" smtClean="0"/>
              <a:t> </a:t>
            </a:r>
            <a:r>
              <a:rPr lang="ru-RU" dirty="0" err="1" smtClean="0"/>
              <a:t>musique</a:t>
            </a:r>
            <a:r>
              <a:rPr lang="ru-RU" dirty="0" smtClean="0"/>
              <a:t> (</a:t>
            </a:r>
            <a:r>
              <a:rPr lang="ru-RU" dirty="0" smtClean="0">
                <a:solidFill>
                  <a:srgbClr val="FFC000"/>
                </a:solidFill>
              </a:rPr>
              <a:t>битва , положенная на музыку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3" name="Рисунок 2" descr="http://truetorrents.ru/torrents/images/643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14290"/>
            <a:ext cx="4357718" cy="3003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357562"/>
            <a:ext cx="4343400" cy="298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571480"/>
            <a:ext cx="850112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Оратория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      - крупное музыкальное произведение для хора, певцов-солистов и симфонического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оркестра, написанное, как правило, на драматический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сюжет и предназначенное для конц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ертного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исполнения.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857628"/>
            <a:ext cx="7929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О́пера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жанр музыкально-драматического искусства, в котором содержание воплощается средствами музыкальной драматургии, главным образом посредством вокальной музыки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66"/>
            <a:ext cx="5394960" cy="4046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429132"/>
            <a:ext cx="2983230" cy="2071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9" y="4429131"/>
            <a:ext cx="3435477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4500570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Торжественная увертюра «1812 год», соч. 49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— оркестровое произведение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2" tooltip="Чайковский, Пётр Ильич"/>
              </a:rPr>
              <a:t>Петра Ильича Чайковского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 память о победе России в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3" tooltip="Отечественная война 1812 года"/>
              </a:rPr>
              <a:t>Отечественной войне 1812 года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Пользуется популярностью, в числе прочего, из-за эффектного звучания. В исполнении участвуют хор, колокола, в финале предусмотрены пушечные залпы.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Премьера увертюры состоялась в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4" tooltip="Храм Христа Спасителя"/>
              </a:rPr>
              <a:t>Храме Христа Спасителя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8 августа  1882 года.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57166"/>
            <a:ext cx="485775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786322"/>
            <a:ext cx="65008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"Увертюра будет очень громка, шумна, я писал ее без теплого чувства любви, и поэтому художественных достоинств в ней, вероятно, не будет".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торжественная увертюра Чайковского, чтобы скачать нажми Сохранить объект как...на ссылк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714356"/>
            <a:ext cx="5143536" cy="357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785794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«Траурный марш» на смерть Петра Ивановича Багратиона написал князь Павел Иванович Долгоруков (1787—1845), русский композитор, пианист. В музыке отразилось общее настроение скорби по погибшим в Отечественной войне.</a:t>
            </a:r>
            <a:endParaRPr lang="ru-RU" dirty="0"/>
          </a:p>
        </p:txBody>
      </p:sp>
      <p:sp>
        <p:nvSpPr>
          <p:cNvPr id="26625" name="AutoShape 1" descr="Долгоруков, Павел Иванович. Траурный марш на смерть Багратиона  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6" name="AutoShape 2" descr="Долгоруков, Павел Иванович. Траурный марш на смерть Багратиона  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786058"/>
            <a:ext cx="5705475" cy="37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3566160" cy="267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1\Рабочий стол\21f27409c7fc74b518700638c4a2db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496"/>
            <a:ext cx="2333625" cy="357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55" decel="100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155" decel="100000"/>
                                        <p:tgtEl>
                                          <p:spTgt spid="266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155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0430" y="3429000"/>
            <a:ext cx="31432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Опера «Война и мир» в тринадцати картинах с хоровым прологом; либретто </a:t>
            </a:r>
            <a:r>
              <a:rPr lang="ru-RU" dirty="0" smtClean="0">
                <a:solidFill>
                  <a:srgbClr val="FFC000"/>
                </a:solidFill>
              </a:rPr>
              <a:t>С. С. Прокофьева и М. А. </a:t>
            </a:r>
            <a:r>
              <a:rPr lang="ru-RU" dirty="0" err="1" smtClean="0">
                <a:solidFill>
                  <a:srgbClr val="FFC000"/>
                </a:solidFill>
              </a:rPr>
              <a:t>Мендельсон-Прокофьевой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/>
              <a:t>по одноимённому роману Л. Н. Толстого.</a:t>
            </a:r>
            <a:br>
              <a:rPr lang="ru-RU" dirty="0" smtClean="0"/>
            </a:br>
            <a:r>
              <a:rPr lang="ru-RU" dirty="0" smtClean="0"/>
              <a:t>Первая постановка: Ленинград, Малый оперный театр, 12 июня 1946 года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286124"/>
            <a:ext cx="2266950" cy="3214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57166"/>
            <a:ext cx="412432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285992"/>
            <a:ext cx="2857500" cy="4305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85728"/>
            <a:ext cx="171451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цена из фильма Гусарская баллада&gt;&lt;/p&gt;&#10;  &lt;p align=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2381955" cy="1670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сцена из спектакля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785926"/>
            <a:ext cx="2381885" cy="158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2441928" cy="3330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43306" y="5572140"/>
            <a:ext cx="174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Т.Н. Хренников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71604" y="357166"/>
            <a:ext cx="5400684" cy="7858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«Гусарская баллада»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857628"/>
            <a:ext cx="242889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3786190"/>
            <a:ext cx="235745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zargradet.ru/wp-content/uploads/2012/02/portret.gif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2714620"/>
            <a:ext cx="3284855" cy="3996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200-летнему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юбилею 1812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2012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Бородинского сражения.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Песня и видеоклип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посвящены всем русским героям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Отечественной войны 1812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1814 годов.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Автор и исполнитель Алексей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Мысловский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r1812y.narod2.ru/style/brdn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571480"/>
            <a:ext cx="7620000" cy="5419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094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00108"/>
            <a:ext cx="4572000" cy="440120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Память вечная вам, братья!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Рать младая к вам объятья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Простирает вглубь земли;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Нашу Русь вы нам спасли;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свой черед мы грудью станем;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свой черед мы вас помянем,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царь велит отдать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Жизнь за общую нам мать.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785794"/>
            <a:ext cx="3286148" cy="47863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9406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3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53218"/>
            <a:ext cx="5786478" cy="4461666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C000"/>
                </a:solidFill>
              </a:rPr>
              <a:t>Спасибо за внимание!</a:t>
            </a:r>
            <a:endParaRPr lang="ru-RU" sz="8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2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ar1812y.narod2.ru/style/brdn000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14290"/>
            <a:ext cx="5715000" cy="4505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714348" y="3786190"/>
            <a:ext cx="77867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Гроза 12 года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Настала - кто тут нам помог?</a:t>
            </a:r>
            <a:br>
              <a:rPr lang="ru-RU" dirty="0" smtClean="0"/>
            </a:br>
            <a:r>
              <a:rPr lang="ru-RU" dirty="0" err="1" smtClean="0"/>
              <a:t>Остервение</a:t>
            </a:r>
            <a:r>
              <a:rPr lang="ru-RU" dirty="0" smtClean="0"/>
              <a:t> народа</a:t>
            </a:r>
            <a:br>
              <a:rPr lang="ru-RU" dirty="0" smtClean="0"/>
            </a:br>
            <a:r>
              <a:rPr lang="ru-RU" dirty="0" smtClean="0"/>
              <a:t>Барклай, зима иль русский бог</a:t>
            </a:r>
          </a:p>
          <a:p>
            <a:r>
              <a:rPr lang="ru-RU" dirty="0" smtClean="0"/>
              <a:t>                                                                        Но бог помог - стал ропот ниже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И скоро силою вещей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Мы </a:t>
            </a:r>
            <a:r>
              <a:rPr lang="ru-RU" dirty="0" err="1" smtClean="0"/>
              <a:t>очутилися</a:t>
            </a:r>
            <a:r>
              <a:rPr lang="ru-RU" dirty="0" smtClean="0"/>
              <a:t> в Париже&gt;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А русский царь главой царей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886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ндреева С Б\Desktop\375c4edc302a29f62796bff2131234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696744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6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Ростовский, К. М. 1812 год: Слезы матере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500042"/>
            <a:ext cx="2333625" cy="35242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" name="Рисунок 3" descr="партитур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28604"/>
            <a:ext cx="2365236" cy="36724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642910" y="4429132"/>
            <a:ext cx="8072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FFFF00"/>
                </a:solidFill>
              </a:rPr>
              <a:t>«Музыка — это стенография чувства. Так трудно поддающиеся описанию словами чувства передаются непосредственно человеку в музыке, и в этом её сила и значение». (Л.Н.Толстой)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96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329947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1812.Старинные военные марши и песни.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1. П.И. Чайковский. 1812 год Торжественная увертюра </a:t>
            </a:r>
            <a:br>
              <a:rPr lang="ru-RU" dirty="0"/>
            </a:br>
            <a:r>
              <a:rPr lang="ru-RU" dirty="0"/>
              <a:t>2. П. Апостолов Бородинский марш </a:t>
            </a:r>
            <a:br>
              <a:rPr lang="ru-RU" dirty="0"/>
            </a:br>
            <a:r>
              <a:rPr lang="ru-RU" dirty="0"/>
              <a:t>3. В. Кочетов(слова народные) Партизанская песня 1812 года </a:t>
            </a:r>
            <a:br>
              <a:rPr lang="ru-RU" dirty="0"/>
            </a:br>
            <a:r>
              <a:rPr lang="ru-RU" dirty="0"/>
              <a:t>4. М. Лермонтов (муз. народная) Бородино </a:t>
            </a:r>
            <a:br>
              <a:rPr lang="ru-RU" dirty="0"/>
            </a:br>
            <a:r>
              <a:rPr lang="ru-RU" dirty="0"/>
              <a:t>5. Старинный русский марш "Орёл" </a:t>
            </a:r>
            <a:br>
              <a:rPr lang="ru-RU" dirty="0"/>
            </a:br>
            <a:r>
              <a:rPr lang="ru-RU" dirty="0"/>
              <a:t>6. Донцы-молодцы </a:t>
            </a:r>
            <a:br>
              <a:rPr lang="ru-RU" dirty="0"/>
            </a:br>
            <a:r>
              <a:rPr lang="ru-RU" dirty="0"/>
              <a:t>7. Марш Л.-</a:t>
            </a:r>
            <a:r>
              <a:rPr lang="ru-RU" dirty="0" err="1"/>
              <a:t>гв</a:t>
            </a:r>
            <a:r>
              <a:rPr lang="ru-RU" dirty="0"/>
              <a:t>. </a:t>
            </a:r>
            <a:r>
              <a:rPr lang="ru-RU" dirty="0" err="1"/>
              <a:t>Преображенскаго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8. Марш Л.-</a:t>
            </a:r>
            <a:r>
              <a:rPr lang="ru-RU" dirty="0" err="1"/>
              <a:t>гв</a:t>
            </a:r>
            <a:r>
              <a:rPr lang="ru-RU" dirty="0"/>
              <a:t>. </a:t>
            </a:r>
            <a:r>
              <a:rPr lang="ru-RU" dirty="0" err="1"/>
              <a:t>Измайловскаго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9. </a:t>
            </a:r>
            <a:r>
              <a:rPr lang="ru-RU" dirty="0" err="1"/>
              <a:t>Фельд</a:t>
            </a:r>
            <a:r>
              <a:rPr lang="ru-RU" dirty="0"/>
              <a:t>-егерский марш </a:t>
            </a:r>
            <a:br>
              <a:rPr lang="ru-RU" dirty="0"/>
            </a:br>
            <a:r>
              <a:rPr lang="ru-RU" dirty="0"/>
              <a:t>10. Марш "Гренадёр" </a:t>
            </a:r>
            <a:br>
              <a:rPr lang="ru-RU" dirty="0"/>
            </a:br>
            <a:r>
              <a:rPr lang="ru-RU" dirty="0"/>
              <a:t>11. Марш </a:t>
            </a:r>
            <a:r>
              <a:rPr lang="ru-RU" dirty="0" err="1"/>
              <a:t>Ладожскаго</a:t>
            </a:r>
            <a:r>
              <a:rPr lang="ru-RU" dirty="0"/>
              <a:t> </a:t>
            </a:r>
            <a:r>
              <a:rPr lang="ru-RU" dirty="0" err="1"/>
              <a:t>пехотнаго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12. Марш </a:t>
            </a:r>
            <a:r>
              <a:rPr lang="ru-RU" dirty="0" err="1"/>
              <a:t>Кавалергардскаго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13. Марш Л.-</a:t>
            </a:r>
            <a:r>
              <a:rPr lang="ru-RU" dirty="0" err="1"/>
              <a:t>гв</a:t>
            </a:r>
            <a:r>
              <a:rPr lang="ru-RU" dirty="0"/>
              <a:t>. </a:t>
            </a:r>
            <a:r>
              <a:rPr lang="ru-RU" dirty="0" err="1"/>
              <a:t>Гусарскаго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14. Марш </a:t>
            </a:r>
            <a:r>
              <a:rPr lang="ru-RU" dirty="0" err="1"/>
              <a:t>Гродненскаго</a:t>
            </a:r>
            <a:r>
              <a:rPr lang="ru-RU" dirty="0"/>
              <a:t> </a:t>
            </a:r>
            <a:r>
              <a:rPr lang="ru-RU" dirty="0" err="1"/>
              <a:t>Гусарскаго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15. Марш </a:t>
            </a:r>
            <a:r>
              <a:rPr lang="ru-RU" dirty="0" err="1"/>
              <a:t>Ахтырскаго</a:t>
            </a:r>
            <a:r>
              <a:rPr lang="ru-RU" dirty="0"/>
              <a:t> </a:t>
            </a:r>
            <a:r>
              <a:rPr lang="ru-RU" dirty="0" err="1"/>
              <a:t>Гусарскаго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16. Марш </a:t>
            </a:r>
            <a:r>
              <a:rPr lang="ru-RU" dirty="0" err="1"/>
              <a:t>Белорусскаго</a:t>
            </a:r>
            <a:r>
              <a:rPr lang="ru-RU" dirty="0"/>
              <a:t> </a:t>
            </a:r>
            <a:r>
              <a:rPr lang="ru-RU" dirty="0" err="1"/>
              <a:t>Гусарскаго</a:t>
            </a:r>
            <a:r>
              <a:rPr lang="ru-RU" dirty="0"/>
              <a:t> полка </a:t>
            </a:r>
            <a:br>
              <a:rPr lang="ru-RU" dirty="0"/>
            </a:br>
            <a:r>
              <a:rPr lang="ru-RU" dirty="0"/>
              <a:t>17. Марш на вступление в Париж в 1814 году.   </a:t>
            </a:r>
          </a:p>
        </p:txBody>
      </p:sp>
      <p:pic>
        <p:nvPicPr>
          <p:cNvPr id="6146" name="Picture 2" descr="http://3.bp.blogspot.com/-JlWQGQEQP-I/TnzSVrICqEI/AAAAAAAADE0/gABmVpz7P74/s1600/1%25D0%25BF%25D0%25BE%25D1%258D%25D0%25B7%25D0%25B8%25D1%258F181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2071678"/>
            <a:ext cx="3456384" cy="279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77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429119" cy="4736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57422" y="528638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1812 год. Фрагмент картины (художник О.А. </a:t>
            </a:r>
            <a:r>
              <a:rPr lang="ru-RU" i="1" dirty="0" err="1" smtClean="0"/>
              <a:t>Авакимян</a:t>
            </a:r>
            <a:r>
              <a:rPr lang="ru-RU" i="1" dirty="0" smtClean="0"/>
              <a:t>, 1996 год)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71438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8604"/>
            <a:ext cx="4019550" cy="5238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4546" y="5857892"/>
            <a:ext cx="5359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Алябьев</a:t>
            </a:r>
            <a:r>
              <a:rPr lang="ru-RU" sz="2400" dirty="0" smtClean="0">
                <a:solidFill>
                  <a:srgbClr val="FFFF00"/>
                </a:solidFill>
              </a:rPr>
              <a:t> Александр Александрович</a:t>
            </a:r>
            <a:r>
              <a:rPr lang="ru-RU" dirty="0" smtClean="0"/>
              <a:t>...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311</TotalTime>
  <Words>391</Words>
  <Application>Microsoft Office PowerPoint</Application>
  <PresentationFormat>Экран (4:3)</PresentationFormat>
  <Paragraphs>31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Композиторы о войне 1812 года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«Гусарская баллада»    </vt:lpstr>
      <vt:lpstr>Слайд 19</vt:lpstr>
      <vt:lpstr>Слайд 20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Андреева С Б</dc:creator>
  <cp:lastModifiedBy>1</cp:lastModifiedBy>
  <cp:revision>37</cp:revision>
  <dcterms:created xsi:type="dcterms:W3CDTF">2012-10-23T09:48:16Z</dcterms:created>
  <dcterms:modified xsi:type="dcterms:W3CDTF">2012-11-10T09:29:23Z</dcterms:modified>
</cp:coreProperties>
</file>