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68" r:id="rId3"/>
    <p:sldId id="265" r:id="rId4"/>
    <p:sldId id="269" r:id="rId5"/>
    <p:sldId id="270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71" r:id="rId14"/>
    <p:sldId id="272" r:id="rId15"/>
    <p:sldId id="273" r:id="rId16"/>
    <p:sldId id="274" r:id="rId17"/>
    <p:sldId id="267" r:id="rId18"/>
    <p:sldId id="278" r:id="rId19"/>
    <p:sldId id="275" r:id="rId20"/>
    <p:sldId id="276" r:id="rId21"/>
    <p:sldId id="277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64" r:id="rId34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54" y="-9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6F2768-3EB1-4225-9977-14FC071C2119}" type="datetimeFigureOut">
              <a:rPr lang="ru-RU" smtClean="0"/>
              <a:t>22.03.2013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71C592-98E7-4C43-B6ED-3006E466D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902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93208" y="775395"/>
            <a:ext cx="88983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700" b="1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Муниципальное общеобразовательное учреждение</a:t>
            </a:r>
          </a:p>
          <a:p>
            <a:pPr algn="ctr"/>
            <a:r>
              <a:rPr lang="ru-RU" sz="2700" b="1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Бологовская средняя общеобразовательная школа</a:t>
            </a:r>
          </a:p>
        </p:txBody>
      </p:sp>
      <p:pic>
        <p:nvPicPr>
          <p:cNvPr id="3" name="зву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94471" y="0"/>
            <a:ext cx="660400" cy="6096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11445" y="2708920"/>
            <a:ext cx="726192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yrillicOld" pitchFamily="2" charset="0"/>
              </a:rPr>
              <a:t>ДЕНЬ ВОДЫ</a:t>
            </a:r>
            <a:endParaRPr lang="ru-RU" sz="9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yrillicOld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90074" y="5589240"/>
            <a:ext cx="6504665" cy="8925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60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Андреапольский район Тверской области</a:t>
            </a:r>
          </a:p>
          <a:p>
            <a:pPr algn="ctr"/>
            <a:r>
              <a:rPr lang="ru-RU" sz="260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Поселок Бологово, 2013 год</a:t>
            </a:r>
          </a:p>
        </p:txBody>
      </p:sp>
    </p:spTree>
    <p:extLst>
      <p:ext uri="{BB962C8B-B14F-4D97-AF65-F5344CB8AC3E}">
        <p14:creationId xmlns:p14="http://schemas.microsoft.com/office/powerpoint/2010/main" val="327799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1040795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496" y="1052736"/>
            <a:ext cx="3160177" cy="4449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Содержимое 3" descr="100_4260.JPG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5168" y="1052736"/>
            <a:ext cx="3115849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00_7215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6250" y="3311378"/>
            <a:ext cx="4290477" cy="297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488504" y="137415"/>
            <a:ext cx="8915400" cy="915322"/>
          </a:xfrm>
        </p:spPr>
        <p:txBody>
          <a:bodyPr>
            <a:norm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Фотовыставка «Чудо-Вода»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480" y="1007526"/>
            <a:ext cx="3548844" cy="4367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8609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6216" y="1052736"/>
            <a:ext cx="3739785" cy="4227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8614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4775" y="3573017"/>
            <a:ext cx="4602511" cy="3036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488504" y="137415"/>
            <a:ext cx="8915400" cy="915322"/>
          </a:xfrm>
        </p:spPr>
        <p:txBody>
          <a:bodyPr>
            <a:norm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Фотовыставка «Чудо-Вода»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7070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106" y="1227887"/>
            <a:ext cx="4784531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8659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464" y="1268760"/>
            <a:ext cx="4666454" cy="3230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7337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0748" y="3573016"/>
            <a:ext cx="4602511" cy="3186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488504" y="137415"/>
            <a:ext cx="8915400" cy="915322"/>
          </a:xfrm>
        </p:spPr>
        <p:txBody>
          <a:bodyPr>
            <a:norm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Фотовыставка «Чудо-Вода»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0126" y="1227887"/>
            <a:ext cx="4416490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943" y="1268760"/>
            <a:ext cx="4307496" cy="3230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7767" y="3573016"/>
            <a:ext cx="4248472" cy="3186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488504" y="137415"/>
            <a:ext cx="8915400" cy="915322"/>
          </a:xfrm>
        </p:spPr>
        <p:txBody>
          <a:bodyPr>
            <a:norm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Фотовыставка «Чудо-Вода»</a:t>
            </a:r>
          </a:p>
        </p:txBody>
      </p:sp>
    </p:spTree>
    <p:extLst>
      <p:ext uri="{BB962C8B-B14F-4D97-AF65-F5344CB8AC3E}">
        <p14:creationId xmlns:p14="http://schemas.microsoft.com/office/powerpoint/2010/main" val="133021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0126" y="1341325"/>
            <a:ext cx="4416490" cy="3085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943" y="1268760"/>
            <a:ext cx="4307496" cy="3230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7767" y="3573016"/>
            <a:ext cx="4248472" cy="3186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488504" y="137415"/>
            <a:ext cx="8915400" cy="915322"/>
          </a:xfrm>
        </p:spPr>
        <p:txBody>
          <a:bodyPr>
            <a:norm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Фотовыставка «Чудо-Вода»</a:t>
            </a:r>
          </a:p>
        </p:txBody>
      </p:sp>
    </p:spTree>
    <p:extLst>
      <p:ext uri="{BB962C8B-B14F-4D97-AF65-F5344CB8AC3E}">
        <p14:creationId xmlns:p14="http://schemas.microsoft.com/office/powerpoint/2010/main" val="401008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1376" y="1341325"/>
            <a:ext cx="4113990" cy="3085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943" y="1268760"/>
            <a:ext cx="4307496" cy="3230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7767" y="3573016"/>
            <a:ext cx="4248472" cy="3186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488504" y="137415"/>
            <a:ext cx="8915400" cy="915322"/>
          </a:xfrm>
        </p:spPr>
        <p:txBody>
          <a:bodyPr>
            <a:norm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Фотовыставка «Чудо-Вода»</a:t>
            </a:r>
          </a:p>
        </p:txBody>
      </p:sp>
    </p:spTree>
    <p:extLst>
      <p:ext uri="{BB962C8B-B14F-4D97-AF65-F5344CB8AC3E}">
        <p14:creationId xmlns:p14="http://schemas.microsoft.com/office/powerpoint/2010/main" val="24048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1376" y="1341325"/>
            <a:ext cx="4113990" cy="3085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943" y="1268760"/>
            <a:ext cx="4307496" cy="3230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7767" y="3573016"/>
            <a:ext cx="4248472" cy="3186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488504" y="137415"/>
            <a:ext cx="8915400" cy="915322"/>
          </a:xfrm>
        </p:spPr>
        <p:txBody>
          <a:bodyPr>
            <a:norm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Фотовыставка «Чудо-Вода»</a:t>
            </a:r>
          </a:p>
        </p:txBody>
      </p:sp>
    </p:spTree>
    <p:extLst>
      <p:ext uri="{BB962C8B-B14F-4D97-AF65-F5344CB8AC3E}">
        <p14:creationId xmlns:p14="http://schemas.microsoft.com/office/powerpoint/2010/main" val="149415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2640" y="188640"/>
            <a:ext cx="6201139" cy="83671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Кристаллы льда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4" name="Picture 2" descr="C:\Users\Suchilkina\Documents\Год экологии\День Воды\Изображения\Кристаллы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2560" y="1206500"/>
            <a:ext cx="7915227" cy="52468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2640" y="188640"/>
            <a:ext cx="6201139" cy="83671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Кристаллы льда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2480" y="1268760"/>
            <a:ext cx="9145016" cy="541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2400" b="1" i="1" dirty="0">
                <a:solidFill>
                  <a:schemeClr val="bg1"/>
                </a:solidFill>
              </a:rPr>
              <a:t>Снег - форма атмосферных осадков, состоящая из мелких кристаллов льда (снежинок). Снежинки - одно из самых красивых, сложных и абсолютно уникальных творений природы.</a:t>
            </a:r>
          </a:p>
          <a:p>
            <a:pPr algn="just">
              <a:lnSpc>
                <a:spcPct val="120000"/>
              </a:lnSpc>
            </a:pPr>
            <a:r>
              <a:rPr lang="ru-RU" sz="2400" b="1" i="1" dirty="0">
                <a:solidFill>
                  <a:schemeClr val="bg1"/>
                </a:solidFill>
              </a:rPr>
              <a:t>Снег образуется, когда микроскопические капли воды в облаках притягиваются к пылевым частицам и замерзают. Появляющиеся при этом кристаллы льда, не превышающие поначалу 0.1 мм в диаметре, падают вниз и растут в результате конденсации на них влаги из воздуха. При этом образуются шестиконечные кристаллические формы. На вершинах такого шестиугольника затем осаждаются новые кристаллы, на них - новые, и так получаются разнообразные формы звёздочек-снежинок</a:t>
            </a:r>
            <a:r>
              <a:rPr lang="ru-RU" sz="2400" b="1" i="1" dirty="0" smtClean="0">
                <a:solidFill>
                  <a:schemeClr val="bg1"/>
                </a:solidFill>
              </a:rPr>
              <a:t>.</a:t>
            </a:r>
            <a:endParaRPr lang="ru-RU" sz="24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472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2640" y="188640"/>
            <a:ext cx="6201139" cy="83671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Кристаллы льда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92560" y="1535818"/>
            <a:ext cx="7915227" cy="458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559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ву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94471" y="0"/>
            <a:ext cx="660400" cy="609600"/>
          </a:xfrm>
          <a:prstGeom prst="rect">
            <a:avLst/>
          </a:prstGeom>
        </p:spPr>
      </p:pic>
      <p:pic>
        <p:nvPicPr>
          <p:cNvPr id="2051" name="Picture 3" descr="C:\Users\Suchilkina\Documents\Год экологии\День Воды\2013logo_en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4689" y="287644"/>
            <a:ext cx="7992888" cy="63502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8661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2640" y="188640"/>
            <a:ext cx="6201139" cy="83671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Кристаллы льда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92560" y="1585709"/>
            <a:ext cx="7915227" cy="4488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596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2640" y="188640"/>
            <a:ext cx="6201139" cy="83671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Кристаллы льда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784648" y="1585709"/>
            <a:ext cx="5918791" cy="4488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473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2640" y="188640"/>
            <a:ext cx="6201139" cy="83671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Кристаллы льда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2480" y="1268760"/>
            <a:ext cx="9145016" cy="4081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2400" b="1" i="1" dirty="0" smtClean="0">
                <a:solidFill>
                  <a:schemeClr val="bg1"/>
                </a:solidFill>
              </a:rPr>
              <a:t>Наблюдается </a:t>
            </a:r>
            <a:r>
              <a:rPr lang="ru-RU" sz="2400" b="1" i="1" dirty="0">
                <a:solidFill>
                  <a:schemeClr val="bg1"/>
                </a:solidFill>
              </a:rPr>
              <a:t>исключительно большое разнообразие форм снежинок. Размеры отдельных снежинок могут быть весьма различными.</a:t>
            </a:r>
          </a:p>
          <a:p>
            <a:pPr algn="just">
              <a:lnSpc>
                <a:spcPct val="120000"/>
              </a:lnSpc>
            </a:pPr>
            <a:r>
              <a:rPr lang="ru-RU" sz="2400" b="1" i="1" dirty="0">
                <a:solidFill>
                  <a:schemeClr val="bg1"/>
                </a:solidFill>
              </a:rPr>
              <a:t>В начале февраля 2012 года специалисты бурового отряда 57-й Российской антарктической экспедиции после десятков лет бурения впервые проникли в скрытое под четырехкилометровой толщей антарктического льда озеро. Как сообщалось ранее, при бурении скважины российские полярники обнаружили необычные гигантские кристаллы льда</a:t>
            </a:r>
            <a:r>
              <a:rPr lang="ru-RU" sz="2400" b="1" i="1" dirty="0" smtClean="0">
                <a:solidFill>
                  <a:schemeClr val="bg1"/>
                </a:solidFill>
              </a:rPr>
              <a:t>.</a:t>
            </a:r>
            <a:endParaRPr lang="ru-RU" sz="24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08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2640" y="188640"/>
            <a:ext cx="6201139" cy="83671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Кристаллы льда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2480" y="1268760"/>
            <a:ext cx="9145016" cy="541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2400" b="1" i="1" dirty="0" smtClean="0">
                <a:solidFill>
                  <a:schemeClr val="bg1"/>
                </a:solidFill>
              </a:rPr>
              <a:t>«</a:t>
            </a:r>
            <a:r>
              <a:rPr lang="ru-RU" sz="2400" b="1" i="1" dirty="0">
                <a:solidFill>
                  <a:schemeClr val="bg1"/>
                </a:solidFill>
              </a:rPr>
              <a:t>Это действительно очень крупные кристаллы, и последние четыре метра, то, что мы называем озерный лед, сформированы едиными монокристаллами. Я не знаю, встречались ли на Земле подобные кристаллы ранее, но 3.5 метра - это очень большой кристалл», - сказал заведующий лабораторией изменения климата и окружающей среды ААНИИ Владимир </a:t>
            </a:r>
            <a:r>
              <a:rPr lang="ru-RU" sz="2400" b="1" i="1" dirty="0" err="1">
                <a:solidFill>
                  <a:schemeClr val="bg1"/>
                </a:solidFill>
              </a:rPr>
              <a:t>Липенков</a:t>
            </a:r>
            <a:r>
              <a:rPr lang="ru-RU" sz="2400" b="1" i="1" dirty="0">
                <a:solidFill>
                  <a:schemeClr val="bg1"/>
                </a:solidFill>
              </a:rPr>
              <a:t>.</a:t>
            </a:r>
          </a:p>
          <a:p>
            <a:pPr algn="just">
              <a:lnSpc>
                <a:spcPct val="120000"/>
              </a:lnSpc>
            </a:pPr>
            <a:r>
              <a:rPr lang="ru-RU" sz="2400" b="1" i="1" dirty="0">
                <a:solidFill>
                  <a:schemeClr val="bg1"/>
                </a:solidFill>
              </a:rPr>
              <a:t>По его словам, уникальные условия в озере Восток позволяют кристаллам льда расти очень медленно, со скоростью около пяти миллиметров в год, что делает их очень чистыми и практически идеальными - такого качества невозможно достичь в лабораторных условиях.</a:t>
            </a:r>
          </a:p>
        </p:txBody>
      </p:sp>
    </p:spTree>
    <p:extLst>
      <p:ext uri="{BB962C8B-B14F-4D97-AF65-F5344CB8AC3E}">
        <p14:creationId xmlns:p14="http://schemas.microsoft.com/office/powerpoint/2010/main" val="256216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4780"/>
          <a:stretch/>
        </p:blipFill>
        <p:spPr bwMode="auto">
          <a:xfrm>
            <a:off x="272480" y="196993"/>
            <a:ext cx="9217023" cy="2241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2480" y="2470657"/>
            <a:ext cx="9217023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solidFill>
                  <a:schemeClr val="bg1"/>
                </a:solidFill>
              </a:rPr>
              <a:t>Исследования знаменитого японского ученого и целителя </a:t>
            </a:r>
            <a:r>
              <a:rPr lang="ru-RU" sz="2000" b="1" dirty="0" err="1">
                <a:solidFill>
                  <a:schemeClr val="bg1"/>
                </a:solidFill>
              </a:rPr>
              <a:t>Масару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Эмото</a:t>
            </a:r>
            <a:r>
              <a:rPr lang="ru-RU" sz="2000" b="1" dirty="0">
                <a:solidFill>
                  <a:schemeClr val="bg1"/>
                </a:solidFill>
              </a:rPr>
              <a:t> показывают, что вода способна впитывать, хранить и передавать человеческие мысли и эмоции. Форма кристаллов льда, образующихся при замерзании воды, не только зависит от ее чистоты, но и изменяется в зависимости от того, какую над этой водой исполняют музыку, какие ей показывают изображения и произносят слова, и даже от того, думают люди о ней или не обращают на нее внимания. Доктор </a:t>
            </a:r>
            <a:r>
              <a:rPr lang="ru-RU" sz="2000" b="1" dirty="0" err="1">
                <a:solidFill>
                  <a:schemeClr val="bg1"/>
                </a:solidFill>
              </a:rPr>
              <a:t>Эмото</a:t>
            </a:r>
            <a:r>
              <a:rPr lang="ru-RU" sz="2000" b="1" dirty="0">
                <a:solidFill>
                  <a:schemeClr val="bg1"/>
                </a:solidFill>
              </a:rPr>
              <a:t> считает, что, поскольку вода способна реагировать на очень широкий спектр электромагнитных колебаний («вибраций»), она отражает фундаментальные свойства вселенной в целом. Как люди, так и вся наша Земля на 70 процентов состоит из воды. Вода - это связующее звено между духом и материей. Поэтому, убежден </a:t>
            </a:r>
            <a:r>
              <a:rPr lang="ru-RU" sz="2000" b="1" dirty="0" err="1">
                <a:solidFill>
                  <a:schemeClr val="bg1"/>
                </a:solidFill>
              </a:rPr>
              <a:t>Масару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Эмото</a:t>
            </a:r>
            <a:r>
              <a:rPr lang="ru-RU" sz="2000" b="1" dirty="0">
                <a:solidFill>
                  <a:schemeClr val="bg1"/>
                </a:solidFill>
              </a:rPr>
              <a:t>, мы можем исцелить самих себя и планету, сознательно культивируя важнейшие позитивные «вибрации» любви и признательности.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54859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547"/>
          <a:stretch/>
        </p:blipFill>
        <p:spPr bwMode="auto">
          <a:xfrm>
            <a:off x="776536" y="269229"/>
            <a:ext cx="8640960" cy="658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128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571"/>
          <a:stretch/>
        </p:blipFill>
        <p:spPr bwMode="auto">
          <a:xfrm>
            <a:off x="272480" y="188640"/>
            <a:ext cx="9527490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72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28799"/>
            <a:ext cx="9906000" cy="3716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5091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823" y="1484784"/>
            <a:ext cx="9899979" cy="4337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2551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646"/>
          <a:stretch/>
        </p:blipFill>
        <p:spPr bwMode="auto">
          <a:xfrm>
            <a:off x="416496" y="126644"/>
            <a:ext cx="9276788" cy="6614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31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kYRvoAudQK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636" y="0"/>
            <a:ext cx="9900000" cy="6847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25" y="332656"/>
            <a:ext cx="9797661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4587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610"/>
          <a:stretch/>
        </p:blipFill>
        <p:spPr bwMode="auto">
          <a:xfrm>
            <a:off x="344488" y="162192"/>
            <a:ext cx="9284656" cy="657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805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6242"/>
          <a:stretch/>
        </p:blipFill>
        <p:spPr bwMode="auto">
          <a:xfrm>
            <a:off x="0" y="404663"/>
            <a:ext cx="9777536" cy="62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949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</a:rPr>
              <a:t>Спасибо за внимание!</a:t>
            </a:r>
            <a:endParaRPr lang="ru-RU" b="1" i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</a:endParaRPr>
          </a:p>
        </p:txBody>
      </p:sp>
      <p:pic>
        <p:nvPicPr>
          <p:cNvPr id="4" name="Содержимое 3" descr="555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0663" y="1700809"/>
            <a:ext cx="5980328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61"/>
          <p:cNvSpPr/>
          <p:nvPr/>
        </p:nvSpPr>
        <p:spPr>
          <a:xfrm>
            <a:off x="416496" y="620688"/>
            <a:ext cx="9145016" cy="56166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>
              <a:lnSpc>
                <a:spcPct val="120000"/>
              </a:lnSpc>
              <a:buClr>
                <a:schemeClr val="dk1"/>
              </a:buClr>
              <a:buSzPct val="25000"/>
            </a:pPr>
            <a:r>
              <a:rPr lang="ru-RU" sz="40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Вода, у тебя нет ни вкуса, ни цвета, ни запаха, тобой наслаждаются, не ведая, что ты такое.</a:t>
            </a:r>
          </a:p>
          <a:p>
            <a:pPr lvl="0">
              <a:lnSpc>
                <a:spcPct val="120000"/>
              </a:lnSpc>
              <a:buClr>
                <a:schemeClr val="dk1"/>
              </a:buClr>
              <a:buSzPct val="25000"/>
            </a:pPr>
            <a:r>
              <a:rPr lang="ru-RU" sz="40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Нельзя сказать, что ты необходима для жизни: ты - сама жизнь…</a:t>
            </a:r>
          </a:p>
          <a:p>
            <a:pPr lvl="0">
              <a:lnSpc>
                <a:spcPct val="120000"/>
              </a:lnSpc>
              <a:buClr>
                <a:schemeClr val="dk1"/>
              </a:buClr>
              <a:buSzPct val="25000"/>
            </a:pPr>
            <a:r>
              <a:rPr lang="ru-RU" sz="40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Ты самое большое богатство в </a:t>
            </a:r>
            <a:r>
              <a:rPr lang="ru-RU" sz="4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мире</a:t>
            </a:r>
          </a:p>
          <a:p>
            <a:pPr lvl="0" algn="r">
              <a:lnSpc>
                <a:spcPct val="120000"/>
              </a:lnSpc>
              <a:spcBef>
                <a:spcPts val="2400"/>
              </a:spcBef>
              <a:buClr>
                <a:schemeClr val="dk1"/>
              </a:buClr>
              <a:buSzPct val="25000"/>
            </a:pPr>
            <a:r>
              <a:rPr lang="ru-RU" sz="40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Антуан </a:t>
            </a:r>
            <a:r>
              <a:rPr lang="ru-RU" sz="4000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де </a:t>
            </a:r>
            <a:r>
              <a:rPr lang="ru-RU" sz="40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Сент-Экзюпери</a:t>
            </a:r>
            <a:endParaRPr lang="ru-RU" sz="4000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94574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000">
        <p:fade/>
      </p:transition>
    </mc:Choice>
    <mc:Fallback xmlns="">
      <p:transition spd="med" advTm="2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61"/>
          <p:cNvSpPr/>
          <p:nvPr/>
        </p:nvSpPr>
        <p:spPr>
          <a:xfrm>
            <a:off x="344488" y="428181"/>
            <a:ext cx="4620910" cy="583264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ru-RU" sz="2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Вы слыхали о воде?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ru-RU" sz="2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Говорят, она везде!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ru-RU" sz="2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В луже, в море, в океане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ru-RU" sz="2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И в водопроводном кране.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ru-RU" sz="2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Как сосулька, замерзает,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ru-RU" sz="2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В лес туманом заползает,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ru-RU" sz="2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Ледником в горах зовётся,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ru-RU" sz="2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Лентой серебристой </a:t>
            </a:r>
            <a:r>
              <a:rPr lang="ru-RU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вьётся</a:t>
            </a:r>
            <a:endParaRPr lang="ru-RU" sz="28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ea typeface="Arial"/>
              <a:cs typeface="Arial"/>
              <a:sym typeface="Arial"/>
            </a:endParaRPr>
          </a:p>
        </p:txBody>
      </p:sp>
      <p:sp>
        <p:nvSpPr>
          <p:cNvPr id="3" name="Shape 61"/>
          <p:cNvSpPr/>
          <p:nvPr/>
        </p:nvSpPr>
        <p:spPr>
          <a:xfrm>
            <a:off x="5241032" y="456812"/>
            <a:ext cx="4408040" cy="580401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ru-RU" sz="2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Средь </a:t>
            </a:r>
            <a:r>
              <a:rPr lang="ru-RU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высоких,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ru-RU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стройных </a:t>
            </a:r>
            <a:r>
              <a:rPr lang="ru-RU" sz="2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елей,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ru-RU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Рушится </a:t>
            </a:r>
            <a:r>
              <a:rPr lang="ru-RU" sz="2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потоком селей.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ru-RU" sz="2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На плите у вас кипит,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ru-RU" sz="2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Паром чайника шипит,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ru-RU" sz="2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Растворяет сахар в чае.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ru-RU" sz="2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Мы её не замечаем,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ru-RU" sz="2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Мы привыкли, что вода - 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ru-RU" sz="2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Arial"/>
                <a:cs typeface="Arial"/>
                <a:sym typeface="Arial"/>
              </a:rPr>
              <a:t>Наша спутница всегда! </a:t>
            </a:r>
            <a:endParaRPr lang="ru-RU" sz="2800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13570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000">
        <p:fade/>
      </p:transition>
    </mc:Choice>
    <mc:Fallback xmlns="">
      <p:transition spd="med" advTm="2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AM_2332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6984" y="1052736"/>
            <a:ext cx="5109017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SAM_2337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52737"/>
            <a:ext cx="4718974" cy="31995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SAM_2344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2783" y="3717032"/>
            <a:ext cx="4212468" cy="2916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88504" y="137415"/>
            <a:ext cx="8915400" cy="915322"/>
          </a:xfrm>
        </p:spPr>
        <p:txBody>
          <a:bodyPr>
            <a:norm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Фотовыставка «Чудо-Вода»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ода во всех ее проявлениях.)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3235" y="1196752"/>
            <a:ext cx="3158801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Фото0573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471" y="1196752"/>
            <a:ext cx="3080792" cy="4941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Фото0571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8081" y="1772816"/>
            <a:ext cx="3198355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488504" y="137415"/>
            <a:ext cx="8915400" cy="915322"/>
          </a:xfrm>
        </p:spPr>
        <p:txBody>
          <a:bodyPr>
            <a:norm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Фотовыставка «Чудо-Вода»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00_2097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9064" y="1268760"/>
            <a:ext cx="4264473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Содержимое 3" descr="100_2092.JPG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472" y="1268760"/>
            <a:ext cx="4328931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488504" y="137415"/>
            <a:ext cx="8915400" cy="915322"/>
          </a:xfrm>
        </p:spPr>
        <p:txBody>
          <a:bodyPr>
            <a:norm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Фотовыставка «Чудо-Вода»</a:t>
            </a:r>
          </a:p>
        </p:txBody>
      </p:sp>
      <p:pic>
        <p:nvPicPr>
          <p:cNvPr id="7" name="Рисунок 6" descr="100_6236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7370" y="3645024"/>
            <a:ext cx="4328931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104086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9024" y="1095934"/>
            <a:ext cx="4576508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P1040925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464" y="1124744"/>
            <a:ext cx="4576508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488504" y="137415"/>
            <a:ext cx="8915400" cy="915322"/>
          </a:xfrm>
        </p:spPr>
        <p:txBody>
          <a:bodyPr>
            <a:norm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Фотовыставка «Чудо-Вода»</a:t>
            </a:r>
          </a:p>
        </p:txBody>
      </p:sp>
      <p:pic>
        <p:nvPicPr>
          <p:cNvPr id="4" name="Содержимое 3" descr="P1040808.JPG"/>
          <p:cNvPicPr>
            <a:picLocks noGrp="1" noChangeAspect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6736" y="3573016"/>
            <a:ext cx="4602511" cy="3186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618</Words>
  <Application>Microsoft Office PowerPoint</Application>
  <PresentationFormat>Лист A4 (210x297 мм)</PresentationFormat>
  <Paragraphs>52</Paragraphs>
  <Slides>33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Фотовыставка «Чудо-Вода»</vt:lpstr>
      <vt:lpstr>Фотовыставка «Чудо-Вода»</vt:lpstr>
      <vt:lpstr>Фотовыставка «Чудо-Вода»</vt:lpstr>
      <vt:lpstr>Фотовыставка «Чудо-Вода»</vt:lpstr>
      <vt:lpstr>Фотовыставка «Чудо-Вода»</vt:lpstr>
      <vt:lpstr>Фотовыставка «Чудо-Вода»</vt:lpstr>
      <vt:lpstr>Фотовыставка «Чудо-Вода»</vt:lpstr>
      <vt:lpstr>Фотовыставка «Чудо-Вода»</vt:lpstr>
      <vt:lpstr>Фотовыставка «Чудо-Вода»</vt:lpstr>
      <vt:lpstr>Фотовыставка «Чудо-Вода»</vt:lpstr>
      <vt:lpstr>Фотовыставка «Чудо-Вода»</vt:lpstr>
      <vt:lpstr>Кристаллы льда</vt:lpstr>
      <vt:lpstr>Кристаллы льда</vt:lpstr>
      <vt:lpstr>Кристаллы льда</vt:lpstr>
      <vt:lpstr>Кристаллы льда</vt:lpstr>
      <vt:lpstr>Кристаллы льда</vt:lpstr>
      <vt:lpstr>Кристаллы льда</vt:lpstr>
      <vt:lpstr>Кристаллы льда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Олеся</dc:creator>
  <cp:lastModifiedBy>Suchilkina</cp:lastModifiedBy>
  <cp:revision>18</cp:revision>
  <dcterms:created xsi:type="dcterms:W3CDTF">2013-03-18T14:49:25Z</dcterms:created>
  <dcterms:modified xsi:type="dcterms:W3CDTF">2013-03-22T10:18:03Z</dcterms:modified>
</cp:coreProperties>
</file>