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0" r:id="rId2"/>
    <p:sldId id="258" r:id="rId3"/>
    <p:sldId id="256" r:id="rId4"/>
    <p:sldId id="264" r:id="rId5"/>
    <p:sldId id="268" r:id="rId6"/>
    <p:sldId id="267" r:id="rId7"/>
    <p:sldId id="273" r:id="rId8"/>
    <p:sldId id="263" r:id="rId9"/>
    <p:sldId id="257" r:id="rId10"/>
    <p:sldId id="271" r:id="rId11"/>
    <p:sldId id="272" r:id="rId12"/>
    <p:sldId id="274" r:id="rId13"/>
    <p:sldId id="259" r:id="rId14"/>
    <p:sldId id="260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9" y="1600200"/>
            <a:ext cx="7503981" cy="4708525"/>
          </a:xfrm>
          <a:noFill/>
          <a:ln/>
        </p:spPr>
      </p:pic>
      <p:sp>
        <p:nvSpPr>
          <p:cNvPr id="8" name="Прямоугольник 7"/>
          <p:cNvSpPr/>
          <p:nvPr/>
        </p:nvSpPr>
        <p:spPr>
          <a:xfrm>
            <a:off x="714348" y="285728"/>
            <a:ext cx="8001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Село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Шешурино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Генерал-адъютант отправляется на Дальневосточный фронт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G:\Куропаткин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500174"/>
            <a:ext cx="407196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Полковник А.Н. Куропаткин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5" name="Picture 3" descr="G:\Куропаткин (3)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5896" y="1600200"/>
            <a:ext cx="3959244" cy="5114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Дом Куропаткина в </a:t>
            </a:r>
            <a:r>
              <a:rPr lang="ru-RU" dirty="0" err="1" smtClean="0">
                <a:solidFill>
                  <a:srgbClr val="002060"/>
                </a:solidFill>
              </a:rPr>
              <a:t>Шешурине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G:\Куропаткин (3)\001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771530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Куропаткин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428736"/>
            <a:ext cx="492922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Куропаткин и российский генералитет. Начало </a:t>
            </a:r>
            <a:r>
              <a:rPr lang="en-US" dirty="0" smtClean="0">
                <a:solidFill>
                  <a:srgbClr val="00B050"/>
                </a:solidFill>
              </a:rPr>
              <a:t>XX </a:t>
            </a:r>
            <a:r>
              <a:rPr lang="ru-RU" dirty="0" smtClean="0">
                <a:solidFill>
                  <a:srgbClr val="00B050"/>
                </a:solidFill>
              </a:rPr>
              <a:t>века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G:\Куропаткин (3)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500174"/>
            <a:ext cx="728667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63014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714356"/>
            <a:ext cx="4071966" cy="5610245"/>
          </a:xfrm>
          <a:noFill/>
          <a:ln w="76200">
            <a:solidFill>
              <a:schemeClr val="bg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857232"/>
            <a:ext cx="3929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folHlink"/>
                </a:solidFill>
              </a:rPr>
              <a:t>Надгробная плита, установленная выпускниками с/</a:t>
            </a:r>
            <a:r>
              <a:rPr lang="ru-RU" sz="2800" b="1" dirty="0" err="1" smtClean="0">
                <a:solidFill>
                  <a:schemeClr val="folHlink"/>
                </a:solidFill>
              </a:rPr>
              <a:t>х</a:t>
            </a:r>
            <a:r>
              <a:rPr lang="ru-RU" sz="2800" b="1" dirty="0" smtClean="0">
                <a:solidFill>
                  <a:schemeClr val="folHlink"/>
                </a:solidFill>
              </a:rPr>
              <a:t> школы в 1964 г. Здесь высечены его слова: «Высокая честь любить землю и научно уметь трудиться на ней»  </a:t>
            </a:r>
            <a:endParaRPr lang="ru-RU" sz="28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428604"/>
            <a:ext cx="4429156" cy="6143668"/>
          </a:xfrm>
          <a:noFill/>
          <a:ln w="76200">
            <a:solidFill>
              <a:schemeClr val="bg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33575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folHlink"/>
                </a:solidFill>
              </a:rPr>
              <a:t>В год 150-летия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folHlink"/>
                </a:solidFill>
              </a:rPr>
              <a:t>А.Н. Куропаткина 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folHlink"/>
                </a:solidFill>
              </a:rPr>
              <a:t>был установлен 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folHlink"/>
                </a:solidFill>
              </a:rPr>
              <a:t>новый памятник 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folHlink"/>
                </a:solidFill>
              </a:rPr>
              <a:t>генералу.</a:t>
            </a:r>
            <a:endParaRPr lang="ru-RU" sz="2800" b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уропаткин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57166"/>
            <a:ext cx="521497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28601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Куропаткин Алексей Николаевич</a:t>
            </a:r>
            <a:b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1848 - 1925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&amp;Kcy;&amp;ucy;&amp;rcy;&amp;ocy;&amp;pcy;&amp;acy;&amp;tcy;&amp;kcy;&amp;icy;&amp;ncy; &amp;Acy;&amp;lcy;&amp;iecy;&amp;kcy;&amp;scy;&amp;iecy;&amp;jcy; &amp;Ncy;&amp;icy;&amp;kcy;&amp;ocy;&amp;lcy;&amp;acy;&amp;iecy;&amp;vcy;&amp;icy;&amp;c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928934"/>
            <a:ext cx="264320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3614734" cy="56436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folHlink"/>
                </a:solidFill>
              </a:rPr>
              <a:t>А. Н. Куропаткин был основателем Яблоновской </a:t>
            </a:r>
            <a:r>
              <a:rPr lang="ru-RU" sz="2400" b="1" dirty="0" err="1" smtClean="0">
                <a:solidFill>
                  <a:schemeClr val="folHlink"/>
                </a:solidFill>
              </a:rPr>
              <a:t>сельско</a:t>
            </a:r>
            <a:r>
              <a:rPr lang="ru-RU" sz="2400" b="1" dirty="0" smtClean="0">
                <a:solidFill>
                  <a:schemeClr val="folHlink"/>
                </a:solidFill>
              </a:rPr>
              <a:t>- хозяйственной школы, больницы, библиотеки и почтово-телеграфного отделения</a:t>
            </a:r>
          </a:p>
          <a:p>
            <a:endParaRPr lang="ru-RU" dirty="0"/>
          </a:p>
        </p:txBody>
      </p:sp>
      <p:pic>
        <p:nvPicPr>
          <p:cNvPr id="4" name="Picture 15" descr="S63015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2" y="500042"/>
            <a:ext cx="4141817" cy="5857915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S73038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3236" y="3104804"/>
            <a:ext cx="5070764" cy="3753196"/>
          </a:xfrm>
          <a:noFill/>
          <a:ln w="76200">
            <a:solidFill>
              <a:schemeClr val="bg2"/>
            </a:solidFill>
          </a:ln>
        </p:spPr>
      </p:pic>
      <p:pic>
        <p:nvPicPr>
          <p:cNvPr id="4" name="Picture 9" descr="Шешуринская участковая больница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032250" cy="2987653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" y="2967335"/>
            <a:ext cx="40719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2214554"/>
            <a:ext cx="4000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Больница</a:t>
            </a:r>
            <a:endParaRPr lang="ru-RU" sz="36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000372"/>
            <a:ext cx="44291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Почтовое отделение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S73038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14752"/>
            <a:ext cx="4214810" cy="314324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0" name="Picture 32" descr="P10204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6" cy="378619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" y="0"/>
            <a:ext cx="47863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2857496"/>
            <a:ext cx="42148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Школа</a:t>
            </a:r>
            <a:endParaRPr lang="ru-RU" sz="3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Ученики школы, которую основал А.Н. Куропаткин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G:\Куропаткин\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35811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Военачальник, 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путешественник,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просветитель, 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учёный, 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 писатель.</a:t>
            </a:r>
          </a:p>
          <a:p>
            <a:endParaRPr lang="ru-RU" dirty="0"/>
          </a:p>
        </p:txBody>
      </p:sp>
      <p:pic>
        <p:nvPicPr>
          <p:cNvPr id="5" name="Picture 9" descr="S63012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700213"/>
            <a:ext cx="3455988" cy="4752975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7786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А.Н. Куропаткин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00039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Куропаткин Алексей Николаевич (1848-1925) - военный и государственный деятель. Участник русско-турецкой войны 1877-1878 гг. С 1883 по 1890 г. служил в Генеральном штабе. В 1890-1899 гг. начальник Закаспийской области. С января по июль 1899 г. исполнял должность военного министра, затем был утвержден в этой должности. В 1901 г. получил чин генерала от инфантерии, в 1902 г. генерал-адъютанта. С 1904 г. командующий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Манчжурской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армией, главнокомандующий русской армией на Дальнем Востоке. После поражения при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Мукдене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(февраль 1805) смещен с поста главкома и назначен командующим 1-й армией. После окончания войны член Госсовета. В годы первой мировой войны - командующий 5-й армией, Северным фронтом. Затем туркестанский генерал-губернатор. С 1917 по 1925 г. жил в своем имении в Псковской губернии, преподавал в средней школе.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857628"/>
            <a:ext cx="2143140" cy="24669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7650" name="Picture 2" descr="http://www.hrono.ru/img/illyustr/zaless_1m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857628"/>
            <a:ext cx="235745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261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Куропаткин Алексей Николаевич 1848 - 1925</vt:lpstr>
      <vt:lpstr>Презентация PowerPoint</vt:lpstr>
      <vt:lpstr>Презентация PowerPoint</vt:lpstr>
      <vt:lpstr>Презентация PowerPoint</vt:lpstr>
      <vt:lpstr>Ученики школы, которую основал А.Н. Куропаткин</vt:lpstr>
      <vt:lpstr>Презентация PowerPoint</vt:lpstr>
      <vt:lpstr>Куропаткин Алексей Николаевич (1848-1925) - военный и государственный деятель. Участник русско-турецкой войны 1877-1878 гг. С 1883 по 1890 г. служил в Генеральном штабе. В 1890-1899 гг. начальник Закаспийской области. С января по июль 1899 г. исполнял должность военного министра, затем был утвержден в этой должности. В 1901 г. получил чин генерала от инфантерии, в 1902 г. генерал-адъютанта. С 1904 г. командующий Манчжурской армией, главнокомандующий русской армией на Дальнем Востоке. После поражения при Мукдене (февраль 1805) смещен с поста главкома и назначен командующим 1-й армией. После окончания войны член Госсовета. В годы первой мировой войны - командующий 5-й армией, Северным фронтом. Затем туркестанский генерал-губернатор. С 1917 по 1925 г. жил в своем имении в Псковской губернии, преподавал в средней школе.</vt:lpstr>
      <vt:lpstr>Генерал-адъютант отправляется на Дальневосточный фронт</vt:lpstr>
      <vt:lpstr>Полковник А.Н. Куропаткин</vt:lpstr>
      <vt:lpstr>Дом Куропаткина в Шешурине</vt:lpstr>
      <vt:lpstr>Презентация PowerPoint</vt:lpstr>
      <vt:lpstr>Куропаткин и российский генералитет. Начало XX века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Suchilkina</cp:lastModifiedBy>
  <cp:revision>31</cp:revision>
  <dcterms:created xsi:type="dcterms:W3CDTF">2012-11-24T18:47:58Z</dcterms:created>
  <dcterms:modified xsi:type="dcterms:W3CDTF">2013-06-07T18:51:42Z</dcterms:modified>
</cp:coreProperties>
</file>