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7" r:id="rId4"/>
    <p:sldId id="259" r:id="rId5"/>
    <p:sldId id="261" r:id="rId6"/>
    <p:sldId id="268" r:id="rId7"/>
    <p:sldId id="269" r:id="rId8"/>
    <p:sldId id="270" r:id="rId9"/>
    <p:sldId id="266" r:id="rId10"/>
    <p:sldId id="262" r:id="rId11"/>
    <p:sldId id="265" r:id="rId12"/>
    <p:sldId id="264" r:id="rId13"/>
    <p:sldId id="271" r:id="rId14"/>
    <p:sldId id="26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C7949-84ED-4234-BA43-DDADD7508DD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5644-8A54-482D-9A77-55D68F92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6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6644" y="2000246"/>
            <a:ext cx="1667089" cy="2278798"/>
          </a:xfrm>
          <a:prstGeom prst="rect">
            <a:avLst/>
          </a:prstGeom>
        </p:spPr>
      </p:pic>
      <p:pic>
        <p:nvPicPr>
          <p:cNvPr id="13" name="Рисунок 12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555" y="2809963"/>
            <a:ext cx="1214446" cy="1807148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387762">
            <a:off x="447663" y="2565130"/>
            <a:ext cx="1894927" cy="1715169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5286380" y="2428874"/>
            <a:ext cx="1670754" cy="2089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020653" y="3173932"/>
            <a:ext cx="1912205" cy="1730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99653" y="2285998"/>
            <a:ext cx="1614827" cy="2207360"/>
          </a:xfrm>
          <a:prstGeom prst="rect">
            <a:avLst/>
          </a:prstGeom>
        </p:spPr>
      </p:pic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3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072198" y="3214692"/>
            <a:ext cx="1166438" cy="1735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5929322" y="2857502"/>
            <a:ext cx="1670754" cy="2089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505055" y="3370733"/>
            <a:ext cx="1584237" cy="1433952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4929190" y="3571882"/>
            <a:ext cx="942459" cy="1402419"/>
          </a:xfrm>
          <a:prstGeom prst="rect">
            <a:avLst/>
          </a:prstGeom>
        </p:spPr>
      </p:pic>
      <p:pic>
        <p:nvPicPr>
          <p:cNvPr id="9" name="Рисунок 8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57422" y="3286130"/>
            <a:ext cx="1385159" cy="1732403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142844" y="3143254"/>
            <a:ext cx="1411049" cy="1928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901.jpg"/>
          <p:cNvPicPr>
            <a:picLocks noChangeAspect="1"/>
          </p:cNvPicPr>
          <p:nvPr userDrawn="1"/>
        </p:nvPicPr>
        <p:blipFill>
          <a:blip r:embed="rId13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13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30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28610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000" i="1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Муниципальное общеобразовательное учреждение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Бологовская</a:t>
            </a:r>
            <a:r>
              <a:rPr lang="ru-RU" sz="2000" i="1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средняя общеобразовательная школа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Андреапольского</a:t>
            </a:r>
            <a:r>
              <a:rPr lang="ru-RU" sz="2000" i="1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района Тверской области </a:t>
            </a:r>
          </a:p>
          <a:p>
            <a:endParaRPr lang="ru-RU" sz="2000" i="1" dirty="0" smtClean="0">
              <a:solidFill>
                <a:srgbClr val="FFC000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r>
              <a:rPr lang="ru-RU" sz="2800" i="1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 </a:t>
            </a:r>
            <a:r>
              <a:rPr lang="ru-RU" sz="2800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Школьный спортивный клуб «Старт»</a:t>
            </a:r>
            <a:endParaRPr lang="ru-RU" sz="2800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НАДЯ\Desktop\фото 17-18 уч год\зимний спорт праздник\DSCF2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15608"/>
            <a:ext cx="3513620" cy="2635215"/>
          </a:xfrm>
          <a:prstGeom prst="rect">
            <a:avLst/>
          </a:prstGeom>
          <a:noFill/>
        </p:spPr>
      </p:pic>
      <p:pic>
        <p:nvPicPr>
          <p:cNvPr id="2050" name="Picture 2" descr="C:\Users\НАДЯ\Desktop\фото 17-18 уч год\зимний спорт праздник\DSCF2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316" y="909248"/>
            <a:ext cx="2664296" cy="199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НАДЯ\Desktop\фото 17-18 уч год\зимний спорт праздник\P1080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09248"/>
            <a:ext cx="3511296" cy="263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НАДЯ\Desktop\фото 17-18 уч год\зимний спорт праздник\P10803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7561" y="2663832"/>
            <a:ext cx="3097069" cy="2322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428596" y="276999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Спортивный праздник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Здравствуй, зимушка-зима!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НАДЯ\Desktop\2016-2017 уч.год\лыжня школа\P1060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879568"/>
            <a:ext cx="5475524" cy="410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14296"/>
            <a:ext cx="864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Лыжные соревнования на личное первенство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АДЯ\Desktop\фото 17-18 уч год\лыжня\На лыжне Андреаполь 2018\P108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928676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НАДЯ\Desktop\фото 17-18 уч год\лыжня\На лыжне Андреаполь 2018\P1080442.JPG"/>
          <p:cNvPicPr>
            <a:picLocks noChangeAspect="1" noChangeArrowheads="1"/>
          </p:cNvPicPr>
          <p:nvPr/>
        </p:nvPicPr>
        <p:blipFill rotWithShape="1">
          <a:blip r:embed="rId3" cstate="print"/>
          <a:srcRect l="18664" r="15599"/>
          <a:stretch/>
        </p:blipFill>
        <p:spPr bwMode="auto">
          <a:xfrm>
            <a:off x="251520" y="1837468"/>
            <a:ext cx="2723844" cy="310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НАДЯ\Desktop\фото 17-18 уч год\лыжня\На лыжне Андреаполь 2018\P1080444.JPG"/>
          <p:cNvPicPr>
            <a:picLocks noChangeAspect="1" noChangeArrowheads="1"/>
          </p:cNvPicPr>
          <p:nvPr/>
        </p:nvPicPr>
        <p:blipFill rotWithShape="1">
          <a:blip r:embed="rId4" cstate="print"/>
          <a:srcRect l="17533" r="23814"/>
          <a:stretch/>
        </p:blipFill>
        <p:spPr bwMode="auto">
          <a:xfrm>
            <a:off x="6527759" y="1829262"/>
            <a:ext cx="2436729" cy="311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57356" y="357172"/>
            <a:ext cx="5072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Лыжня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Андреаполь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67494"/>
            <a:ext cx="7168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состязания «Здоровье – это спорт!»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636826"/>
            <a:ext cx="4581128" cy="343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63638"/>
            <a:ext cx="4437112" cy="3327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2841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634-3862-4362-a236-633165346266/3cGZOVfFrj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8"/>
            <a:ext cx="6524670" cy="48935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ШСК\Стар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34"/>
            <a:ext cx="4143404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307626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Взят старт,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мы побеждать готовы!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3172" y="35078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создания школьного спортивного клуба: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средствами  физической культуры способствовать укреплению здоровья детей и подростков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1510"/>
            <a:ext cx="8640960" cy="352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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содействие физическому, гражданско-патриотическому воспитанию обучающихся, внедрение физической культуры и спорта в повседневную жизнь.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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занятий в спортивных секциях и группах оздоровительной направленности.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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массовых физкультурно-оздоровительных и спортивных мероприятий.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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работы по физической реабилитации учащихся, имеющих отклонения в состоянии здоровья.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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Поощрение учащихся, добившихся высоких результатов в физкультурно-спортивной работе.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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профилактики асоциального поведения учащихся средствами физической культуры.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взаимодействия с другими образовательными учреждениями, учреждениями физкультуры и спорта, общественными организациями.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23478"/>
            <a:ext cx="2136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2475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339502"/>
            <a:ext cx="8604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деятельности спортивного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клуба: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организационное; спортивно-массовое; пропагандистское; финансово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-хозяйственное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985833"/>
            <a:ext cx="8784976" cy="431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рост общефизической подготовки обучающихся;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разнообразие спортивной деятельности во внеурочное время;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рост показателей спортивных достижений обучающихся;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ориентация выпускников на поступление в педагогические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учебные заведения спортивной направленности;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снижение уровня заболеваемости обучающихся;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       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вовлечение  родителей в физкультурно-оздоровительную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деятельность МОУ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Бологовской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активное сотрудничество с различными учреждениями и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организациями по вопросам спортивно-оздоровительной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деятельности.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11510"/>
            <a:ext cx="3857652" cy="2430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оснащение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площадка на территории МОУ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Бологовской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СОШ, спортивный зал, спортивное оборудование и спортивный инвентарь.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 descr="C:\Users\НАДЯ\Downloads\DSCN2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296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3" y="214297"/>
            <a:ext cx="2888525" cy="2166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9856" y="2500312"/>
            <a:ext cx="3048021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3" y="2500312"/>
            <a:ext cx="2952771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0840" y="142858"/>
            <a:ext cx="3091125" cy="2318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2786064"/>
            <a:ext cx="2924944" cy="2193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fs00.infourok.ru/images/doc/251/256090/1/640/img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28610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231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652"/>
          <a:stretch/>
        </p:blipFill>
        <p:spPr>
          <a:xfrm>
            <a:off x="2571736" y="142858"/>
            <a:ext cx="2664296" cy="3057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067694"/>
            <a:ext cx="4005064" cy="3003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143122"/>
            <a:ext cx="3717032" cy="2787774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214942" y="714362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любимые игры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12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785932"/>
            <a:ext cx="4146800" cy="31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740" y="214296"/>
            <a:ext cx="457203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571486"/>
            <a:ext cx="39290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Соревнования по настольному теннису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05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АДЯ\Desktop\2015-16 у.г\неделя здоровья\P105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15566"/>
            <a:ext cx="4447642" cy="333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5" name="Picture 3" descr="C:\Users\НАДЯ\Desktop\2015-16 у.г\неделя здоровья\P105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15566"/>
            <a:ext cx="3888432" cy="291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214296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Поговорим о здоровом образе жизни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273</Words>
  <Application>Microsoft Office PowerPoint</Application>
  <PresentationFormat>Экран (16:9)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НАДЯ</cp:lastModifiedBy>
  <cp:revision>25</cp:revision>
  <dcterms:created xsi:type="dcterms:W3CDTF">2016-06-03T14:12:26Z</dcterms:created>
  <dcterms:modified xsi:type="dcterms:W3CDTF">2018-04-23T18:13:37Z</dcterms:modified>
</cp:coreProperties>
</file>