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7" r:id="rId2"/>
    <p:sldId id="277" r:id="rId3"/>
    <p:sldId id="256" r:id="rId4"/>
    <p:sldId id="257" r:id="rId5"/>
    <p:sldId id="258" r:id="rId6"/>
    <p:sldId id="259" r:id="rId7"/>
    <p:sldId id="261" r:id="rId8"/>
    <p:sldId id="260" r:id="rId9"/>
    <p:sldId id="278" r:id="rId10"/>
    <p:sldId id="279" r:id="rId11"/>
    <p:sldId id="282" r:id="rId12"/>
    <p:sldId id="280" r:id="rId13"/>
    <p:sldId id="273" r:id="rId14"/>
    <p:sldId id="276" r:id="rId15"/>
    <p:sldId id="281" r:id="rId16"/>
    <p:sldId id="283" r:id="rId17"/>
    <p:sldId id="262" r:id="rId18"/>
    <p:sldId id="264" r:id="rId19"/>
    <p:sldId id="265" r:id="rId20"/>
    <p:sldId id="275" r:id="rId21"/>
    <p:sldId id="286" r:id="rId22"/>
    <p:sldId id="274" r:id="rId23"/>
    <p:sldId id="284" r:id="rId24"/>
    <p:sldId id="263" r:id="rId25"/>
    <p:sldId id="285" r:id="rId26"/>
    <p:sldId id="289" r:id="rId27"/>
    <p:sldId id="268" r:id="rId28"/>
    <p:sldId id="269" r:id="rId29"/>
    <p:sldId id="270" r:id="rId30"/>
    <p:sldId id="271" r:id="rId31"/>
    <p:sldId id="272" r:id="rId32"/>
    <p:sldId id="288" r:id="rId33"/>
    <p:sldId id="266" r:id="rId34"/>
    <p:sldId id="26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D61A5-05B7-494F-BF3B-3DEB3838AF5C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8F5DC-DD61-4674-90E9-14A23FA9AD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1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8F5DC-DD61-4674-90E9-14A23FA9AD6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08.06.2013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00174"/>
            <a:ext cx="5500725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57601" y="477075"/>
            <a:ext cx="4898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accent4">
                    <a:lumMod val="75000"/>
                  </a:schemeClr>
                </a:solidFill>
                <a:effectLst/>
              </a:rPr>
              <a:t>ПОЗДРАВЛЯЮ</a:t>
            </a:r>
            <a:endParaRPr lang="ru-RU" sz="5400" b="1" cap="none" spc="0" dirty="0">
              <a:ln w="50800"/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И всё таки есть что вспомнить</a:t>
            </a:r>
            <a:endParaRPr lang="ru-RU" dirty="0"/>
          </a:p>
        </p:txBody>
      </p:sp>
      <p:pic>
        <p:nvPicPr>
          <p:cNvPr id="2050" name="Picture 2" descr="J:\фото11\2012-05-12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00174"/>
            <a:ext cx="3836091" cy="506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J:\фото11\2012-05-12\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857549" cy="253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:\фото11\2012-05-12\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000504"/>
            <a:ext cx="3785616" cy="248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Девятый………</a:t>
            </a:r>
            <a:endParaRPr lang="ru-RU" dirty="0"/>
          </a:p>
        </p:txBody>
      </p:sp>
      <p:pic>
        <p:nvPicPr>
          <p:cNvPr id="3074" name="Picture 2" descr="J:\kj9Le-l23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6502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Фото на память</a:t>
            </a:r>
            <a:endParaRPr lang="ru-RU" dirty="0"/>
          </a:p>
        </p:txBody>
      </p:sp>
      <p:pic>
        <p:nvPicPr>
          <p:cNvPr id="3074" name="Picture 2" descr="J:\фото11\2012-05-12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63769" y="2522323"/>
            <a:ext cx="4408627" cy="2935834"/>
          </a:xfrm>
          <a:prstGeom prst="rect">
            <a:avLst/>
          </a:prstGeom>
          <a:noFill/>
        </p:spPr>
      </p:pic>
      <p:pic>
        <p:nvPicPr>
          <p:cNvPr id="3075" name="Picture 3" descr="J:\фото11\2012-05-12\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636051" y="2436255"/>
            <a:ext cx="4369613" cy="29260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155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155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155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все остаются в родном гнезде</a:t>
            </a:r>
            <a:endParaRPr lang="ru-RU" dirty="0"/>
          </a:p>
        </p:txBody>
      </p:sp>
      <p:pic>
        <p:nvPicPr>
          <p:cNvPr id="30722" name="Picture 2" descr="C:\Documents and Settings\1\Рабочий стол\loonapix_13371202973221514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571612"/>
            <a:ext cx="4572000" cy="326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3" name="Picture 3" descr="C:\Documents and Settings\1\Рабочий стол\beautiful_swans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071942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307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Пока что в родной школе</a:t>
            </a:r>
            <a:endParaRPr lang="ru-RU" dirty="0"/>
          </a:p>
        </p:txBody>
      </p:sp>
      <p:pic>
        <p:nvPicPr>
          <p:cNvPr id="32770" name="Picture 2" descr="C:\Documents and Settings\1\Рабочий стол\ФОТО СО МНОЙ\10х15\y_6be01f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14422"/>
            <a:ext cx="6456807" cy="4840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8825" t="5775" r="2937" b="7592"/>
          <a:stretch>
            <a:fillRect/>
          </a:stretch>
        </p:blipFill>
        <p:spPr bwMode="auto">
          <a:xfrm>
            <a:off x="214282" y="4214818"/>
            <a:ext cx="214310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Такие серьёзные…..</a:t>
            </a:r>
            <a:endParaRPr lang="ru-RU" dirty="0"/>
          </a:p>
        </p:txBody>
      </p:sp>
      <p:pic>
        <p:nvPicPr>
          <p:cNvPr id="4098" name="Picture 2" descr="J:\9Oo9X9twr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6610541" cy="4955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И не очень!</a:t>
            </a:r>
            <a:endParaRPr lang="ru-RU" dirty="0"/>
          </a:p>
        </p:txBody>
      </p:sp>
      <p:pic>
        <p:nvPicPr>
          <p:cNvPr id="5122" name="Picture 2" descr="J:\XCnWsw8-Fos.jpg"/>
          <p:cNvPicPr>
            <a:picLocks noChangeAspect="1" noChangeArrowheads="1"/>
          </p:cNvPicPr>
          <p:nvPr/>
        </p:nvPicPr>
        <p:blipFill>
          <a:blip r:embed="rId2"/>
          <a:srcRect l="14291" t="8038" r="5320"/>
          <a:stretch>
            <a:fillRect/>
          </a:stretch>
        </p:blipFill>
        <p:spPr bwMode="auto">
          <a:xfrm>
            <a:off x="1285852" y="1357298"/>
            <a:ext cx="3214710" cy="4903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J:\w_ef73ab5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880166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Эстафета принята</a:t>
            </a:r>
            <a:endParaRPr lang="ru-RU" dirty="0"/>
          </a:p>
        </p:txBody>
      </p:sp>
      <p:pic>
        <p:nvPicPr>
          <p:cNvPr id="4098" name="Picture 2" descr="F:\11\Изображение 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4"/>
            <a:ext cx="56896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Приготовились……….</a:t>
            </a:r>
            <a:endParaRPr lang="ru-RU" dirty="0"/>
          </a:p>
        </p:txBody>
      </p:sp>
      <p:pic>
        <p:nvPicPr>
          <p:cNvPr id="6146" name="Picture 2" descr="F:\11\Изображение 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3566160" cy="267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F:\11\Изображение 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2" y="1785923"/>
            <a:ext cx="3566160" cy="2674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572008"/>
            <a:ext cx="5429288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До финиша недалеко…</a:t>
            </a:r>
            <a:endParaRPr lang="ru-RU" dirty="0"/>
          </a:p>
        </p:txBody>
      </p:sp>
      <p:pic>
        <p:nvPicPr>
          <p:cNvPr id="7170" name="Picture 2" descr="F:\11\Изображение 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3243072" cy="2432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F:\11\Изображение 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3243072" cy="2432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071942"/>
            <a:ext cx="3143250" cy="236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997094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Сказ о том, как  гадкие утята превращались в прекрасных лебедей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645024"/>
            <a:ext cx="4145280" cy="2927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Сами в роли учителей</a:t>
            </a:r>
            <a:endParaRPr lang="ru-RU" dirty="0"/>
          </a:p>
        </p:txBody>
      </p:sp>
      <p:pic>
        <p:nvPicPr>
          <p:cNvPr id="33794" name="Picture 2" descr="C:\Documents and Settings\1\Рабочий стол\ФОТО СО МНОЙ\10х15\Изображение 2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9" y="1285861"/>
            <a:ext cx="2674356" cy="2021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5" name="Picture 3" descr="C:\Documents and Settings\1\Рабочий стол\ФОТО СО МНОЙ\10х15\Изображение 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85860"/>
            <a:ext cx="2714644" cy="1951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6" name="Picture 4" descr="C:\Documents and Settings\1\Рабочий стол\ФОТО СО МНОЙ\10х15\Изображение 2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643314"/>
            <a:ext cx="2714644" cy="2084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7" name="Picture 5" descr="C:\Documents and Settings\1\Рабочий стол\ФОТО СО МНОЙ\10х15\Изображение 2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571876"/>
            <a:ext cx="2779776" cy="2084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3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Будни и праздники, победы и неудачи</a:t>
            </a:r>
            <a:endParaRPr lang="ru-RU" sz="3200" dirty="0"/>
          </a:p>
        </p:txBody>
      </p:sp>
      <p:pic>
        <p:nvPicPr>
          <p:cNvPr id="8194" name="Picture 2" descr="J:\11\w_740e2e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8" y="1214422"/>
            <a:ext cx="1930216" cy="271464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5" name="Picture 3" descr="J:\11\y_05c622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285860"/>
            <a:ext cx="1921669" cy="17240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6" name="Picture 4" descr="J:\11\Изображение 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367668" y="1561894"/>
            <a:ext cx="2779776" cy="20848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J:\Новая папка\Изображение 0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333744" y="3738562"/>
            <a:ext cx="3048000" cy="2286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J:\Новая папка\Изображение 0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357694"/>
            <a:ext cx="2438400" cy="1828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Documents and Settings\1\Рабочий стол\ФОТО СО МНОЙ\10х15\P10100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12" y="4214818"/>
            <a:ext cx="1785950" cy="22984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Последний - одиннадцатый</a:t>
            </a:r>
            <a:endParaRPr lang="ru-RU" dirty="0"/>
          </a:p>
        </p:txBody>
      </p:sp>
      <p:pic>
        <p:nvPicPr>
          <p:cNvPr id="31746" name="Picture 2" descr="C:\Documents and Settings\1\Рабочий стол\loonapix_133712049896925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00174"/>
            <a:ext cx="5184648" cy="5184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Превращения начинаются</a:t>
            </a:r>
            <a:endParaRPr lang="ru-RU" dirty="0"/>
          </a:p>
        </p:txBody>
      </p:sp>
      <p:pic>
        <p:nvPicPr>
          <p:cNvPr id="6146" name="Picture 2" descr="J:\w_5bf75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85860"/>
            <a:ext cx="4526280" cy="521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Ну чем не  принцессы</a:t>
            </a:r>
            <a:endParaRPr lang="ru-RU" dirty="0"/>
          </a:p>
        </p:txBody>
      </p:sp>
      <p:pic>
        <p:nvPicPr>
          <p:cNvPr id="5122" name="Picture 2" descr="F:\11\z_63596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65024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А вот и принц !</a:t>
            </a:r>
            <a:endParaRPr lang="ru-RU" dirty="0"/>
          </a:p>
        </p:txBody>
      </p:sp>
      <p:pic>
        <p:nvPicPr>
          <p:cNvPr id="7170" name="Picture 2" descr="C:\Documents and Settings\1\Рабочий стол\ФОТО СО МНОЙ\10х15\DSCF4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57298"/>
            <a:ext cx="6254496" cy="4690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74320"/>
            <a:ext cx="6000792" cy="22259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</a:rPr>
              <a:t>Волшебство и сказка ждут тебя повсюду.</a:t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Мир чудесный рядом – радостно поверь.</a:t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В жизни место будет и любви и чуду – </a:t>
            </a:r>
            <a:br>
              <a:rPr lang="ru-RU" sz="2400" dirty="0" smtClean="0">
                <a:solidFill>
                  <a:schemeClr val="accent1"/>
                </a:solidFill>
              </a:rPr>
            </a:br>
            <a:r>
              <a:rPr lang="ru-RU" sz="2400" dirty="0" smtClean="0">
                <a:solidFill>
                  <a:schemeClr val="accent1"/>
                </a:solidFill>
              </a:rPr>
              <a:t>Приоткрой для счастья радужную дверь. 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357430"/>
            <a:ext cx="3870008" cy="4286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428604"/>
            <a:ext cx="4207962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Пусть будет жизнь красивой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И царскою осанка,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Чтоб самою счастливой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Была у нас Оксанка!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5602" name="Picture 2" descr="C:\Documents and Settings\1\Рабочий стол\ФОТО СО МНОЙ\А-4\loonapix_1325621527666073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7" y="2071678"/>
            <a:ext cx="4022903" cy="432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4429156" cy="186879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 тебе, прекрасная Анжела, —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Гармония  души и тела.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Пусть будет жизнь, как светлый бал,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Чтоб ангелочком ты порхала,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Чтоб среди прочих отыскала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Непогрешимый идеал.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6626" name="Picture 2" descr="C:\Documents and Settings\1\Рабочий стол\ФОТО СО МНОЙ\А-4\loonapix_1325621813715468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357430"/>
            <a:ext cx="4937760" cy="3960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2922078" cy="565501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Виктория, желаю страстно,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Отчаянно, от всей души,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Чтоб ни мгновения напрасно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Твоя не упускала жизнь!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Чтоб ощущала за спиною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Распахнутые два крыла!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И чтобы тезку стороною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Победа вдруг не обошла!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7650" name="Picture 2" descr="C:\Documents and Settings\1\Рабочий стол\ФОТО СО МНОЙ\А-4\loonapix_13256219261780588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642918"/>
            <a:ext cx="4686232" cy="5602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Ты помнишь, как всё начиналось…</a:t>
            </a:r>
            <a:endParaRPr lang="ru-RU" dirty="0"/>
          </a:p>
        </p:txBody>
      </p:sp>
      <p:pic>
        <p:nvPicPr>
          <p:cNvPr id="3074" name="Picture 2" descr="J:\фото\!1!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4"/>
            <a:ext cx="6098799" cy="4571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500570"/>
            <a:ext cx="1774031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3279268" cy="528641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Анна </a:t>
            </a:r>
            <a:r>
              <a:rPr lang="ru-RU" sz="1800" dirty="0" smtClean="0">
                <a:solidFill>
                  <a:srgbClr val="C00000"/>
                </a:solidFill>
              </a:rPr>
              <a:t>знает себе цену.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Всегда обдуман её ход;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Она ведет всему расчёт.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Рассудку не ища замену.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Ей комплименты по душе.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Цветы, подарки, восхищенья;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Изменам только нет прощенья,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И рай не мил ей в шалаше.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Анну </a:t>
            </a:r>
            <a:r>
              <a:rPr lang="ru-RU" sz="1800" dirty="0" smtClean="0">
                <a:solidFill>
                  <a:srgbClr val="C00000"/>
                </a:solidFill>
              </a:rPr>
              <a:t>пусть не покидают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Восторги джентльменских глаз,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Пусть ей они ещё не раз 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Своё вниманье уделяют!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28674" name="Picture 2" descr="C:\Documents and Settings\1\Рабочий стол\ФОТО СО МНОЙ\А-4\loonapix_13256225632525812821.jpg"/>
          <p:cNvPicPr>
            <a:picLocks noChangeAspect="1" noChangeArrowheads="1"/>
          </p:cNvPicPr>
          <p:nvPr/>
        </p:nvPicPr>
        <p:blipFill>
          <a:blip r:embed="rId2" cstate="print"/>
          <a:srcRect l="19126" r="5499"/>
          <a:stretch>
            <a:fillRect/>
          </a:stretch>
        </p:blipFill>
        <p:spPr bwMode="auto">
          <a:xfrm>
            <a:off x="4143372" y="857232"/>
            <a:ext cx="4786314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3064954" cy="5583572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Силен ты и надежен,</a:t>
            </a:r>
            <a:br>
              <a:rPr lang="ru-RU" sz="2000" dirty="0" smtClean="0"/>
            </a:br>
            <a:r>
              <a:rPr lang="ru-RU" sz="2000" dirty="0" smtClean="0"/>
              <a:t>Мой дорогой, Артем.</a:t>
            </a:r>
            <a:br>
              <a:rPr lang="ru-RU" sz="2000" dirty="0" smtClean="0"/>
            </a:br>
            <a:r>
              <a:rPr lang="ru-RU" sz="2000" dirty="0" smtClean="0"/>
              <a:t>Хоть Мир суров и сложен,</a:t>
            </a:r>
            <a:br>
              <a:rPr lang="ru-RU" sz="2000" dirty="0" smtClean="0"/>
            </a:br>
            <a:r>
              <a:rPr lang="ru-RU" sz="2000" dirty="0" smtClean="0"/>
              <a:t>Любой путь нипочем.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Тебе я пожелаю</a:t>
            </a:r>
            <a:br>
              <a:rPr lang="ru-RU" sz="2000" dirty="0" smtClean="0"/>
            </a:br>
            <a:r>
              <a:rPr lang="ru-RU" sz="2000" dirty="0" smtClean="0"/>
              <a:t>Дойти до всех вершин.</a:t>
            </a:r>
            <a:br>
              <a:rPr lang="ru-RU" sz="2000" dirty="0" smtClean="0"/>
            </a:br>
            <a:r>
              <a:rPr lang="ru-RU" sz="2000" dirty="0" smtClean="0"/>
              <a:t>Безумно обожаю,</a:t>
            </a:r>
            <a:br>
              <a:rPr lang="ru-RU" sz="2000" dirty="0" smtClean="0"/>
            </a:br>
            <a:r>
              <a:rPr lang="ru-RU" sz="2000" dirty="0" smtClean="0"/>
              <a:t>Ведь ты неповторим!</a:t>
            </a:r>
            <a:endParaRPr lang="ru-RU" sz="2000" dirty="0"/>
          </a:p>
        </p:txBody>
      </p:sp>
      <p:pic>
        <p:nvPicPr>
          <p:cNvPr id="29698" name="Picture 2" descr="C:\Documents and Settings\1\Рабочий стол\ФОТО СО МНОЙ\А-4\loonapix_13263899541797365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642918"/>
            <a:ext cx="4036802" cy="539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356"/>
            <a:ext cx="7000924" cy="54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J:\фото\сб\P1010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14422"/>
            <a:ext cx="5715039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750099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607222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 свидания, детский сад!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J:\фото11\2012-05-12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857232"/>
            <a:ext cx="3747333" cy="2445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J:\фото11\2012-05-12\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143380"/>
            <a:ext cx="3409127" cy="2260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14481" y="3244334"/>
            <a:ext cx="585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Здравствуй, школа!</a:t>
            </a:r>
            <a:endParaRPr lang="ru-RU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54416"/>
          </a:xfrm>
        </p:spPr>
        <p:txBody>
          <a:bodyPr/>
          <a:lstStyle/>
          <a:p>
            <a:r>
              <a:rPr lang="ru-RU" dirty="0" smtClean="0"/>
              <a:t>      Теперь я первоклашка</a:t>
            </a:r>
            <a:endParaRPr lang="ru-RU" dirty="0"/>
          </a:p>
        </p:txBody>
      </p:sp>
      <p:pic>
        <p:nvPicPr>
          <p:cNvPr id="2050" name="Picture 2" descr="J:\фото11\2012-05-12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3802441" cy="2506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J:\фото11\2012-05-12\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00504"/>
            <a:ext cx="3827678" cy="252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214818"/>
            <a:ext cx="1716215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214942" y="1703476"/>
            <a:ext cx="36433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Сюда мы ребятишками,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 с пеналами и книжками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входили и садились по рядам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DejaVu Sans Light" pitchFamily="34" charset="0"/>
                <a:ea typeface="DejaVu Sans Light" pitchFamily="34" charset="0"/>
                <a:cs typeface="DejaVu Sans Light" pitchFamily="34" charset="0"/>
              </a:rPr>
              <a:t>…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DejaVu Sans Light" pitchFamily="34" charset="0"/>
              <a:ea typeface="DejaVu Sans Light" pitchFamily="34" charset="0"/>
              <a:cs typeface="DejaVu Sans Ligh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Учимся и растём</a:t>
            </a:r>
            <a:endParaRPr lang="ru-RU" dirty="0"/>
          </a:p>
        </p:txBody>
      </p:sp>
      <p:pic>
        <p:nvPicPr>
          <p:cNvPr id="1026" name="Picture 2" descr="F:\2011-12-05 голев\2011-12-05 г\2012-05-14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4778" y="1865562"/>
            <a:ext cx="2428892" cy="1840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F:\2011-12-05 голев\2011-12-05 г\2012-05-14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61719" y="1853265"/>
            <a:ext cx="2255326" cy="18348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2011-12-05 голев\2011-12-05 г\2012-05-14\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489580" y="1868610"/>
            <a:ext cx="2357454" cy="1763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41" name="Picture 1" descr="C:\Documents and Settings\1\Рабочий стол\Fun_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143380"/>
            <a:ext cx="2133600" cy="2428892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4143380"/>
            <a:ext cx="2543175" cy="2475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Мы такие разные</a:t>
            </a:r>
            <a:endParaRPr lang="ru-RU" dirty="0"/>
          </a:p>
        </p:txBody>
      </p:sp>
      <p:pic>
        <p:nvPicPr>
          <p:cNvPr id="3074" name="Picture 2" descr="F:\2011-12-05 голев\2012-05-14 2011-12-05 г\2011-12-05 г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85860"/>
            <a:ext cx="5473700" cy="367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Не всё же учиться….. </a:t>
            </a:r>
            <a:endParaRPr lang="ru-RU" dirty="0"/>
          </a:p>
        </p:txBody>
      </p:sp>
      <p:pic>
        <p:nvPicPr>
          <p:cNvPr id="2050" name="Picture 2" descr="F:\2011-12-05 голев\2012-05-14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3369015" cy="4544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7" name="Picture 1" descr="C:\Documents and Settings\1\Рабочий стол\1304699285_djyczeba9uh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214554"/>
            <a:ext cx="4114800" cy="30809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Отдохнуть тоже надо</a:t>
            </a:r>
            <a:endParaRPr lang="ru-RU" dirty="0"/>
          </a:p>
        </p:txBody>
      </p:sp>
      <p:pic>
        <p:nvPicPr>
          <p:cNvPr id="1026" name="Picture 2" descr="J:\фото11\2012-05-12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3857549" cy="256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J:\фото11\2012-05-12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3874618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28586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286256"/>
            <a:ext cx="2211705" cy="2310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352</TotalTime>
  <Words>175</Words>
  <Application>Microsoft Office PowerPoint</Application>
  <PresentationFormat>Экран (4:3)</PresentationFormat>
  <Paragraphs>36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Презентация PowerPoint</vt:lpstr>
      <vt:lpstr>Сказ о том, как  гадкие утята превращались в прекрасных лебедей</vt:lpstr>
      <vt:lpstr>Ты помнишь, как всё начиналось…</vt:lpstr>
      <vt:lpstr>До свидания, детский сад! </vt:lpstr>
      <vt:lpstr>      Теперь я первоклашка</vt:lpstr>
      <vt:lpstr>           Учимся и растём</vt:lpstr>
      <vt:lpstr>            Мы такие разные</vt:lpstr>
      <vt:lpstr>           Не всё же учиться….. </vt:lpstr>
      <vt:lpstr>     Отдохнуть тоже надо</vt:lpstr>
      <vt:lpstr> И всё таки есть что вспомнить</vt:lpstr>
      <vt:lpstr>                Девятый………</vt:lpstr>
      <vt:lpstr>           Фото на память</vt:lpstr>
      <vt:lpstr>Не все остаются в родном гнезде</vt:lpstr>
      <vt:lpstr>    Пока что в родной школе</vt:lpstr>
      <vt:lpstr>          Такие серьёзные…..</vt:lpstr>
      <vt:lpstr>                И не очень!</vt:lpstr>
      <vt:lpstr>            Эстафета принята</vt:lpstr>
      <vt:lpstr>Приготовились……….</vt:lpstr>
      <vt:lpstr>        До финиша недалеко…</vt:lpstr>
      <vt:lpstr>     Сами в роли учителей</vt:lpstr>
      <vt:lpstr>Будни и праздники, победы и неудачи</vt:lpstr>
      <vt:lpstr>Последний - одиннадцатый</vt:lpstr>
      <vt:lpstr>  Превращения начинаются</vt:lpstr>
      <vt:lpstr>         Ну чем не  принцессы</vt:lpstr>
      <vt:lpstr>             А вот и принц !</vt:lpstr>
      <vt:lpstr>Волшебство и сказка ждут тебя повсюду. Мир чудесный рядом – радостно поверь. В жизни место будет и любви и чуду –  Приоткрой для счастья радужную дверь. </vt:lpstr>
      <vt:lpstr>Пусть будет жизнь красивой И царскою осанка, Чтоб самою счастливой Была у нас Оксанка!</vt:lpstr>
      <vt:lpstr>В тебе, прекрасная Анжела, —  Гармония  души и тела.  Пусть будет жизнь, как светлый бал,  Чтоб ангелочком ты порхала,  Чтоб среди прочих отыскала  Непогрешимый идеал.</vt:lpstr>
      <vt:lpstr>Виктория, желаю страстно, Отчаянно, от всей души, Чтоб ни мгновения напрасно Твоя не упускала жизнь! Чтоб ощущала за спиною Распахнутые два крыла! И чтобы тезку стороною Победа вдруг не обошла!</vt:lpstr>
      <vt:lpstr>Анна знает себе цену.  Всегда обдуман её ход;  Она ведет всему расчёт.  Рассудку не ища замену.  Ей комплименты по душе.  Цветы, подарки, восхищенья;  Изменам только нет прощенья,  И рай не мил ей в шалаше.  Анну пусть не покидают  Восторги джентльменских глаз,  Пусть ей они ещё не раз  Своё вниманье уделяют!</vt:lpstr>
      <vt:lpstr>Силен ты и надежен, Мой дорогой, Артем. Хоть Мир суров и сложен, Любой путь нипочем.  Тебе я пожелаю Дойти до всех вершин. Безумно обожаю, Ведь ты неповторим!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 помнишь, как всё начиналось…</dc:title>
  <cp:lastModifiedBy>Suchilkina</cp:lastModifiedBy>
  <cp:revision>43</cp:revision>
  <dcterms:modified xsi:type="dcterms:W3CDTF">2013-06-08T11:46:39Z</dcterms:modified>
</cp:coreProperties>
</file>