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  <p:sldMasterId id="2147483745" r:id="rId4"/>
    <p:sldMasterId id="2147483757" r:id="rId5"/>
  </p:sldMasterIdLst>
  <p:sldIdLst>
    <p:sldId id="256" r:id="rId6"/>
    <p:sldId id="257" r:id="rId7"/>
    <p:sldId id="258" r:id="rId8"/>
    <p:sldId id="259" r:id="rId9"/>
    <p:sldId id="261" r:id="rId10"/>
    <p:sldId id="260" r:id="rId11"/>
    <p:sldId id="262" r:id="rId12"/>
    <p:sldId id="263" r:id="rId13"/>
    <p:sldId id="278" r:id="rId14"/>
    <p:sldId id="265" r:id="rId15"/>
    <p:sldId id="264" r:id="rId16"/>
    <p:sldId id="267" r:id="rId17"/>
    <p:sldId id="268" r:id="rId18"/>
    <p:sldId id="280" r:id="rId19"/>
    <p:sldId id="321" r:id="rId20"/>
    <p:sldId id="269" r:id="rId21"/>
    <p:sldId id="295" r:id="rId22"/>
    <p:sldId id="270" r:id="rId23"/>
    <p:sldId id="296" r:id="rId24"/>
    <p:sldId id="323" r:id="rId25"/>
    <p:sldId id="297" r:id="rId26"/>
    <p:sldId id="324" r:id="rId27"/>
    <p:sldId id="298" r:id="rId28"/>
    <p:sldId id="325" r:id="rId29"/>
    <p:sldId id="299" r:id="rId30"/>
    <p:sldId id="326" r:id="rId31"/>
    <p:sldId id="300" r:id="rId32"/>
    <p:sldId id="327" r:id="rId33"/>
    <p:sldId id="302" r:id="rId34"/>
    <p:sldId id="328" r:id="rId35"/>
    <p:sldId id="303" r:id="rId36"/>
    <p:sldId id="266" r:id="rId37"/>
    <p:sldId id="305" r:id="rId38"/>
    <p:sldId id="320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2" r:id="rId54"/>
    <p:sldId id="335" r:id="rId55"/>
    <p:sldId id="332" r:id="rId56"/>
    <p:sldId id="331" r:id="rId57"/>
    <p:sldId id="334" r:id="rId58"/>
    <p:sldId id="333" r:id="rId59"/>
    <p:sldId id="304" r:id="rId60"/>
    <p:sldId id="301" r:id="rId61"/>
    <p:sldId id="271" r:id="rId62"/>
    <p:sldId id="272" r:id="rId63"/>
    <p:sldId id="273" r:id="rId64"/>
    <p:sldId id="274" r:id="rId65"/>
    <p:sldId id="275" r:id="rId66"/>
    <p:sldId id="277" r:id="rId67"/>
    <p:sldId id="287" r:id="rId68"/>
    <p:sldId id="281" r:id="rId69"/>
    <p:sldId id="282" r:id="rId70"/>
    <p:sldId id="283" r:id="rId71"/>
    <p:sldId id="292" r:id="rId72"/>
    <p:sldId id="286" r:id="rId73"/>
    <p:sldId id="330" r:id="rId74"/>
    <p:sldId id="329" r:id="rId75"/>
    <p:sldId id="294" r:id="rId76"/>
    <p:sldId id="284" r:id="rId77"/>
    <p:sldId id="279" r:id="rId78"/>
    <p:sldId id="288" r:id="rId79"/>
    <p:sldId id="289" r:id="rId80"/>
    <p:sldId id="290" r:id="rId81"/>
    <p:sldId id="293" r:id="rId82"/>
    <p:sldId id="291" r:id="rId83"/>
    <p:sldId id="336" r:id="rId84"/>
    <p:sldId id="337" r:id="rId85"/>
    <p:sldId id="338" r:id="rId86"/>
    <p:sldId id="341" r:id="rId87"/>
    <p:sldId id="342" r:id="rId88"/>
    <p:sldId id="343" r:id="rId89"/>
    <p:sldId id="344" r:id="rId90"/>
    <p:sldId id="345" r:id="rId91"/>
    <p:sldId id="346" r:id="rId92"/>
    <p:sldId id="339" r:id="rId93"/>
    <p:sldId id="340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 autoAdjust="0"/>
  </p:normalViewPr>
  <p:slideViewPr>
    <p:cSldViewPr>
      <p:cViewPr>
        <p:scale>
          <a:sx n="71" d="100"/>
          <a:sy n="71" d="100"/>
        </p:scale>
        <p:origin x="-136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Click="0" advTm="4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advClick="0" advTm="4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advClick="0" advTm="400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advClick="0"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advClick="0" advTm="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9;&#1103;\Desktop\&#1082;%20&#1087;&#1088;&#1077;&#1079;&#1077;&#1085;&#1090;&#1072;&#1094;&#1080;&#1080;\Pesnya%20na%20vypusknoj%20-%20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9;&#1103;\Desktop\&#1082;%20&#1087;&#1088;&#1077;&#1079;&#1077;&#1085;&#1090;&#1072;&#1094;&#1080;&#1080;\&#1089;&#1072;&#1076;&#1080;&#1082;1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9;&#1103;\Desktop\&#1082;%20&#1087;&#1088;&#1077;&#1079;&#1077;&#1085;&#1090;&#1072;&#1094;&#1080;&#1080;\Pesnya%20uchitelyam%20(_)%20-%20My%20lyubim%20vas,rodnye%20vashi%20lica.mp3" TargetMode="External"/><Relationship Id="rId4" Type="http://schemas.openxmlformats.org/officeDocument/2006/relationships/image" Target="../media/image12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077;&#1089;&#1103;\Desktop\&#1082;%20&#1087;&#1088;&#1077;&#1079;&#1077;&#1085;&#1090;&#1072;&#1094;&#1080;&#1080;\1-&#1081;%20&#1082;&#1083;.mp3" TargetMode="External"/><Relationship Id="rId4" Type="http://schemas.openxmlformats.org/officeDocument/2006/relationships/image" Target="../media/image2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lednij-zvo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9" y="-270929"/>
            <a:ext cx="9824745" cy="737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60648"/>
            <a:ext cx="5688632" cy="2160240"/>
          </a:xfrm>
        </p:spPr>
        <p:txBody>
          <a:bodyPr>
            <a:normAutofit/>
          </a:bodyPr>
          <a:lstStyle/>
          <a:p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Выпускники</a:t>
            </a:r>
            <a:b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9 класса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420888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5_1913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3204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4088" y="620688"/>
            <a:ext cx="30243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раз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20130519_1802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2924944"/>
            <a:ext cx="55081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3" y="4149080"/>
            <a:ext cx="31683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первый класс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Жизнь первоклашки …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20130515_1907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24136"/>
            <a:ext cx="5918879" cy="36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30515_1915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3151448"/>
            <a:ext cx="5508104" cy="370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30515_1908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5_191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30515_1935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3242930"/>
            <a:ext cx="4896544" cy="361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rot="21209579">
            <a:off x="364470" y="4202207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росли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42900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2005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18864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C000"/>
                </a:solidFill>
              </a:rPr>
              <a:t>2006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378904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2007</a:t>
            </a:r>
            <a:endParaRPr lang="ru-RU" sz="5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4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Прощай, начальная школа!!!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20130515_1937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1415026"/>
            <a:ext cx="7128792" cy="496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57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13561" y="1513762"/>
            <a:ext cx="603461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80892" y="692696"/>
            <a:ext cx="5463108" cy="2585323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классный руководитель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Со 2 по 4 классы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17032"/>
            <a:ext cx="46294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Христофорова Маргарита Николаевна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4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Здравствуй, 5 класс!</a:t>
            </a:r>
            <a:endParaRPr lang="ru-RU" dirty="0"/>
          </a:p>
        </p:txBody>
      </p:sp>
      <p:pic>
        <p:nvPicPr>
          <p:cNvPr id="4" name="Содержимое 3" descr="20130519_1756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775" y="1772816"/>
            <a:ext cx="7232609" cy="449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1 сентября 2009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20130515_1936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1700808"/>
            <a:ext cx="785994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74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476672"/>
            <a:ext cx="3384376" cy="597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_39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936" y="1844824"/>
            <a:ext cx="4752528" cy="463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0"/>
            <a:ext cx="5580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 фотоальбом..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esnya na vypusknoj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тех времен до наших дней…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20130515_19205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060848"/>
            <a:ext cx="4824536" cy="34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5_1929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687213" y="2593707"/>
            <a:ext cx="4680519" cy="318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30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959" y="0"/>
            <a:ext cx="4956041" cy="371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75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c5d24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y_2f25d939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28" y="188640"/>
            <a:ext cx="31814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5004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Родная школа…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932" y="5517232"/>
            <a:ext cx="5925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дороже тебя нет…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4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9_17533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0"/>
            <a:ext cx="5472608" cy="414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9_1801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912" y="3429000"/>
            <a:ext cx="5040560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EgkohzOV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403244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aQrEVXYno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9219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9_18030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2656"/>
            <a:ext cx="6392321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9_1758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2859304"/>
            <a:ext cx="5760640" cy="361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431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5532106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88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104963"/>
            <a:ext cx="5004049" cy="375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519_1803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1920" y="2708920"/>
            <a:ext cx="511256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0130519_175830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5256584" cy="333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108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3" y="2942946"/>
            <a:ext cx="5076057" cy="380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00_4308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5340084" cy="40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9_17533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60648"/>
            <a:ext cx="4464496" cy="486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9_1753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6127" y="2996952"/>
            <a:ext cx="4386353" cy="364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27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8864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Dk9wwfFiTQ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68960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9_17583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4826269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9_1759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3068959"/>
            <a:ext cx="5256584" cy="366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HySRKuzMAE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80728"/>
            <a:ext cx="3816424" cy="5088565"/>
          </a:xfrm>
        </p:spPr>
      </p:pic>
      <p:pic>
        <p:nvPicPr>
          <p:cNvPr id="5" name="Рисунок 4" descr="DKQ3SEpF3M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476672"/>
            <a:ext cx="2736304" cy="5655028"/>
          </a:xfrm>
          <a:prstGeom prst="rect">
            <a:avLst/>
          </a:prstGeom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201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93204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9 класс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4000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9_18010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5544616" cy="340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30519_1756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127" y="3356992"/>
            <a:ext cx="567834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107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852936"/>
            <a:ext cx="5082040" cy="381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10778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515_1919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4691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0130515_19165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880" y="2876940"/>
            <a:ext cx="5400600" cy="376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479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_cf35c0e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5" y="2636912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519_1802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2996952"/>
            <a:ext cx="5677018" cy="366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0130519_17561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552747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39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4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852936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107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09628" y="1255068"/>
            <a:ext cx="602128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SAM_3424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4744"/>
            <a:ext cx="534039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HIZATF80RQ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700808"/>
            <a:ext cx="3591018" cy="47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208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260648"/>
            <a:ext cx="4615815" cy="47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36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5039883" cy="377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604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84784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704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6500192" cy="487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XfHuKKMDhE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16832"/>
            <a:ext cx="331876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515_1925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1700808"/>
            <a:ext cx="19042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30519_1752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700808"/>
            <a:ext cx="2088232" cy="312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30515_1933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3429000"/>
            <a:ext cx="2088232" cy="306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20130515_191233.jpg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60648"/>
            <a:ext cx="19442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Такие маленькие,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Такие шустрые…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2016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Карина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509120"/>
            <a:ext cx="1651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Олеся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934670"/>
            <a:ext cx="132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 descr="20130515_19072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240" y="260648"/>
            <a:ext cx="2051720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452320" y="3068960"/>
            <a:ext cx="1398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Вася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4509120"/>
            <a:ext cx="16675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Света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садик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86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32656"/>
            <a:ext cx="503988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-oQRlmBn4w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08720"/>
            <a:ext cx="3770479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f_-Tv5c7PI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423909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-TW8ptDks3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688"/>
            <a:ext cx="422793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52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412776"/>
            <a:ext cx="5519936" cy="413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GbAST17iAQ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352149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QtrjEkNVq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48680"/>
            <a:ext cx="381843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P1070049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3888432" cy="56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28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3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708920"/>
            <a:ext cx="5060032" cy="379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C1gqkROK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7198816" cy="539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72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3555" y="1367771"/>
            <a:ext cx="5688632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207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48680"/>
            <a:ext cx="429994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43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81636" y="1251012"/>
            <a:ext cx="612068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4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9252" y="1299452"/>
            <a:ext cx="6150192" cy="45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67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556861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6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8289" y="1404399"/>
            <a:ext cx="6165304" cy="402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76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80928"/>
            <a:ext cx="5076056" cy="3807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10107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4800533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30515_1905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4283968" cy="642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30519_1757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268760"/>
            <a:ext cx="417646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32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2895" y="1448443"/>
            <a:ext cx="554529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3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96925" y="1439779"/>
            <a:ext cx="5688632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7087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82488" y="1526704"/>
            <a:ext cx="5591944" cy="3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7088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92729" y="1327951"/>
            <a:ext cx="5658104" cy="42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>
    <p:cover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87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7198816" cy="5399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44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692696"/>
            <a:ext cx="7042563" cy="5281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41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92696"/>
            <a:ext cx="7294827" cy="5471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tdSmZhijOI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764704"/>
            <a:ext cx="7056784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803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08720"/>
            <a:ext cx="6714221" cy="5035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fLhWm8-ov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84784"/>
            <a:ext cx="3240360" cy="522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00_3648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700808"/>
            <a:ext cx="4916415" cy="400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-2434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Длинная коса-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русская краса!!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0805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068960"/>
            <a:ext cx="4481781" cy="3573016"/>
          </a:xfrm>
          <a:prstGeom prst="rect">
            <a:avLst/>
          </a:prstGeom>
        </p:spPr>
      </p:pic>
      <p:pic>
        <p:nvPicPr>
          <p:cNvPr id="7" name="Рисунок 6" descr="P10605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3982148" cy="4752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1" y="692696"/>
            <a:ext cx="49320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меня любит солнышко!!!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4000">
    <p:split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OcJtPJqG4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836712"/>
            <a:ext cx="4355976" cy="5633864"/>
          </a:xfrm>
          <a:prstGeom prst="rect">
            <a:avLst/>
          </a:prstGeom>
        </p:spPr>
      </p:pic>
      <p:pic>
        <p:nvPicPr>
          <p:cNvPr id="8" name="Рисунок 7" descr="P10805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29000"/>
            <a:ext cx="4123861" cy="30928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52536" y="0"/>
            <a:ext cx="520191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Спортсменка, комсомолка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просто красавица!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30515_1918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260648"/>
            <a:ext cx="5436096" cy="46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30519_1755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988840"/>
            <a:ext cx="3456384" cy="471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804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476672"/>
            <a:ext cx="3744416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6JWGOSnkBu0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08720"/>
            <a:ext cx="4283968" cy="381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55576" y="4869160"/>
            <a:ext cx="7083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Светик-семицветик!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38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404664"/>
            <a:ext cx="5148064" cy="3984254"/>
          </a:xfrm>
        </p:spPr>
      </p:pic>
      <p:pic>
        <p:nvPicPr>
          <p:cNvPr id="5" name="Рисунок 4" descr="P10803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23420" y="1993404"/>
            <a:ext cx="4005064" cy="5148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5517232"/>
            <a:ext cx="5229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Вася-василёк!!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spli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14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93303"/>
            <a:ext cx="8352928" cy="626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0"/>
            <a:ext cx="75636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любимые…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добрые, самые лучшие-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Учителя!!!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esnya uchitelyam (_) - My lyubim vas,rodnye vashi li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Ваш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скромный труд цены не знает,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 с чем он не сравним!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все с любовью величают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Вас именем простым -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Учитель. Кто ж его не знает,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Простое имя это,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светом знаний озаряет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Живую всю планету!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в вас берем свое начало,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- нашей жизни цвет,-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пусть года, как свечи, тают,- 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Нам не забыть вас, нет!</a:t>
            </a:r>
          </a:p>
        </p:txBody>
      </p:sp>
    </p:spTree>
  </p:cSld>
  <p:clrMapOvr>
    <a:masterClrMapping/>
  </p:clrMapOvr>
  <p:transition advClick="0" advTm="12000">
    <p:pull dir="l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5238167f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5544616" cy="415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6396" y="4272677"/>
            <a:ext cx="91703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Рыжова Юлия Викторовна.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Даже она была у нас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классной руководительницей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2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476672"/>
            <a:ext cx="4283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Алексеева Надежда Егоровна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математики, а также наша классная руководительница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5 по 8 класс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6000">
    <p:pull dir="l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5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08720"/>
            <a:ext cx="6780245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Классный руководитель 9 класса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Андреева Светлана Борисовна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2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476672"/>
            <a:ext cx="424847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15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Директор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636912"/>
            <a:ext cx="47880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Яковлева Любовь Владимировна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12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5170521" cy="38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6626" y="4509120"/>
            <a:ext cx="88673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Красноумова Валентина Алексеевна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284984"/>
            <a:ext cx="2078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Завуч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260648"/>
            <a:ext cx="471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Веселые уроки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hhNA9xLh1s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268760"/>
            <a:ext cx="5796136" cy="4347102"/>
          </a:xfrm>
          <a:prstGeom prst="rect">
            <a:avLst/>
          </a:prstGeom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30515_1923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836712"/>
            <a:ext cx="8440688" cy="5746851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7979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Прощай, детский садик!!!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strips dir="l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10807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6864763" cy="514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русского языка и литературы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6000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7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807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145935" cy="310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807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01008"/>
            <a:ext cx="4203915" cy="31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3717032"/>
            <a:ext cx="39604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немецкого языка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push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3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3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06896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3337" y="692696"/>
            <a:ext cx="44306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химии и биологии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4000">
    <p:cover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802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32656"/>
            <a:ext cx="4523995" cy="339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802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301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8029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3545936" cy="265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79912" y="4005064"/>
            <a:ext cx="53640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истории и обществознания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6000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2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9694" y="966970"/>
            <a:ext cx="5650574" cy="423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2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140968"/>
            <a:ext cx="4638024" cy="347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20688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географии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6000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4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38934"/>
            <a:ext cx="4025421" cy="301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4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60648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804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908720"/>
            <a:ext cx="45893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музыки и изо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6000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8046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8046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56992"/>
            <a:ext cx="4176464" cy="3132348"/>
          </a:xfrm>
          <a:prstGeom prst="rect">
            <a:avLst/>
          </a:prstGeom>
        </p:spPr>
      </p:pic>
      <p:pic>
        <p:nvPicPr>
          <p:cNvPr id="6" name="Рисунок 5" descr="P10804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717032"/>
            <a:ext cx="3563888" cy="2672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620688"/>
            <a:ext cx="4464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Урок математики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6000">
    <p:cov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79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60648"/>
            <a:ext cx="3995936" cy="2996952"/>
          </a:xfrm>
        </p:spPr>
      </p:pic>
      <p:pic>
        <p:nvPicPr>
          <p:cNvPr id="6" name="Рисунок 5" descr="IMG_88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84984"/>
            <a:ext cx="4299925" cy="32249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92696"/>
            <a:ext cx="46440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Урок физкультуры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6000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8083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532" y="0"/>
            <a:ext cx="4457468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808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808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27984" cy="354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4437112"/>
            <a:ext cx="4042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физики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6000">
    <p:push dir="d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6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653136"/>
            <a:ext cx="8392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Лебедев Михаил Павлович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661248"/>
            <a:ext cx="81861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незаменимый водитель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Здравствуй, дорогая школа!!!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20130515_19153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484784"/>
            <a:ext cx="7344816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1-й к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1080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27503" y="1813257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10808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4422" y="1366630"/>
            <a:ext cx="5967536" cy="447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0"/>
            <a:ext cx="95999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Наш, любящий чистоту, техперсонал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5000">
    <p:push dir="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Отдельное спасибо нашим работникам столовой!!!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P10807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56792"/>
            <a:ext cx="6593705" cy="4945279"/>
          </a:xfrm>
        </p:spPr>
      </p:pic>
    </p:spTree>
  </p:cSld>
  <p:clrMapOvr>
    <a:masterClrMapping/>
  </p:clrMapOvr>
  <p:transition advClick="0" advTm="6000">
    <p:push dir="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700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4815" y="1158991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208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332656"/>
            <a:ext cx="4608512" cy="627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7092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Такие разные учителя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_338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726922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00_338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05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3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524407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2086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329088"/>
            <a:ext cx="2448272" cy="631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208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9258"/>
            <a:ext cx="8424936" cy="6318702"/>
          </a:xfrm>
          <a:prstGeom prst="rect">
            <a:avLst/>
          </a:prstGeom>
        </p:spPr>
      </p:pic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8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20489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0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924" y="2924944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803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2060848"/>
            <a:ext cx="507605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F126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412931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692696"/>
            <a:ext cx="8099376" cy="5805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     Праздник радостью одет, школьники с цветами!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Пролетело 9 лет жизни вместе с нами.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Сколько было... и не счесть, разного за годы: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Изученья, чтенья, песни, летние походы.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Здесь друзей себе нашли, знанья получили,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Чтоб по жизни пронесли то, что в нас вложили.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Впереди весь мир открыт - выбирай дорогу!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Нам конечно не забыть школьного порога,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Жизнь большая впереди!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С праздником - кричат!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Сердцу радостно в груди,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И глаза блестят! 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8000">
    <p:comb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805264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661248"/>
            <a:ext cx="7401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15_1915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270792"/>
            <a:ext cx="2195736" cy="658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6602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Наша первая учительница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708920"/>
            <a:ext cx="60610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Богачева Ольга Николаевна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228</Words>
  <Application>Microsoft Office PowerPoint</Application>
  <PresentationFormat>Экран (4:3)</PresentationFormat>
  <Paragraphs>70</Paragraphs>
  <Slides>89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89</vt:i4>
      </vt:variant>
    </vt:vector>
  </HeadingPairs>
  <TitlesOfParts>
    <vt:vector size="94" baseType="lpstr">
      <vt:lpstr>Тема Office</vt:lpstr>
      <vt:lpstr>Справедливость</vt:lpstr>
      <vt:lpstr>Городская</vt:lpstr>
      <vt:lpstr>Тема13</vt:lpstr>
      <vt:lpstr>Тема8</vt:lpstr>
      <vt:lpstr>Выпускники  9 класса</vt:lpstr>
      <vt:lpstr>Презентация PowerPoint</vt:lpstr>
      <vt:lpstr>9 класс</vt:lpstr>
      <vt:lpstr>Такие маленькие, Такие шустрые…</vt:lpstr>
      <vt:lpstr>Презентация PowerPoint</vt:lpstr>
      <vt:lpstr>Презентация PowerPoint</vt:lpstr>
      <vt:lpstr>Презентация PowerPoint</vt:lpstr>
      <vt:lpstr>Здравствуй, дорогая школа!!!</vt:lpstr>
      <vt:lpstr>Презентация PowerPoint</vt:lpstr>
      <vt:lpstr>Презентация PowerPoint</vt:lpstr>
      <vt:lpstr>Жизнь первоклашки …</vt:lpstr>
      <vt:lpstr>Презентация PowerPoint</vt:lpstr>
      <vt:lpstr>Прощай, начальная школа!!!</vt:lpstr>
      <vt:lpstr>Презентация PowerPoint</vt:lpstr>
      <vt:lpstr>Здравствуй, 5 класс!</vt:lpstr>
      <vt:lpstr>1 сентября 2009</vt:lpstr>
      <vt:lpstr>Презентация PowerPoint</vt:lpstr>
      <vt:lpstr>От тех времен до наших дней…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Отдельное спасибо нашим работникам столовой!!!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Выпускники  9 класса</dc:title>
  <cp:lastModifiedBy>Suchilkina</cp:lastModifiedBy>
  <cp:revision>97</cp:revision>
  <dcterms:created xsi:type="dcterms:W3CDTF">2013-04-27T17:20:50Z</dcterms:created>
  <dcterms:modified xsi:type="dcterms:W3CDTF">2013-06-08T11:48:14Z</dcterms:modified>
</cp:coreProperties>
</file>